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06CFB-7A27-CD14-DFA9-17D28716E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8C4CBA9-87F6-E01B-3209-6DC7CDE44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C6DE59-AAC9-6732-1DC5-042E46AB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BF9880-57A4-F74F-ADE3-1A8D970AC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1F2FE3-A4C7-4473-3E63-4EFA83C8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847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42FD6-7837-C8E1-819A-8E53C99B3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32B8205-E80A-1DBB-DFDC-7A4C13A6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2A90AB-DAB2-FF8E-CDD6-4ECC2EA1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A8859C-909C-D042-00E6-6B669953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72184F-E1C3-6093-2E07-FC58B3AF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80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C2DEE7C-30EB-1E49-D271-AEF8A48CF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491136-95E9-D0B8-9F7F-3ACC6E64A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199A62-4242-3C42-5998-6BCCC770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E4774F-73C9-2398-C557-0EAABEB6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5FFF93-5446-D5C4-D049-C8EE85F9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31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BD796-08CF-D86E-95D5-A911FC7F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D59B2-BA09-1F34-C87E-B605659F5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D149B7-0380-A4DF-AF75-A13F5D1F4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06F643-49EC-FADC-8F54-26FD564A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46D14C-35FB-615F-EB02-6F56ABF0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38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EFA36-EDF8-0B64-99A9-544DDBA6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A618C8-6886-68EB-06FD-D97F7CD6D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3EBAAF-8631-CD68-84D2-042F1D8BF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019A31-9195-F6C4-5CA8-FE284CAB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E17803-B275-5A14-4466-178F4299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69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CBF03-998E-49A9-5938-F96F6B80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E231C1-67D9-BD82-51BC-AB5A4C040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780A76-68A8-4172-C55C-42F9A9602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3C7737-2A49-D42A-8F24-921D32C74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B3F3F7E-F650-3A9C-F4C6-4A675B535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3A6F9A-5F6E-12FA-3ADE-B11E07BA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94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334AA-A74C-093C-1383-4E6CCB0FE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AFE40A-22CE-F023-27F8-372A016D8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2E3E82D-EE82-1168-7AF3-D0FAB798B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7FE170-0FAA-E7D9-97F0-3F44DDD6A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D8115BA-B7C6-34C5-122E-EB107A21B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A0EC349-BFEA-CA55-CC53-5841111B4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BA2C184-36A7-8E75-918F-204B03CF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60EFD71-E4D6-277C-BF49-D245B94F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90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C8647-74CC-DBEC-6989-FEF4D89B7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383A947-2250-DAA2-302D-B5E04D3EA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67E6C0F-69D7-6BE1-C1CA-F6E404E27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573550-FBC7-17C0-A72A-AC995CE1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563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8AC681F-5E48-FA2C-BA23-23F46B771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8F2AC92-B404-DEBD-4FFF-EBC6BD6D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694FDC-D054-9D38-76CD-C40BB5C6F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29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1B7B0-7DF9-086B-A6D7-B925542B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EEB4BB-4714-5672-72D8-A64E6AFA2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1BDEF08-580B-1B04-3B42-6CC16B8CA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C2347E-CDFE-EE5C-01D4-A8BDEE268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1DABE7-6C2F-5D06-5D4C-FF594142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2B27ED-6F7D-A917-372E-3C04D0CF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590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A4B351-F4D6-CAD6-E1CD-6EEF0F8EA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D5C9777-BFEA-94FF-AC3C-2E8CE8C8A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D6817E-9B9D-B08B-C403-930EA06AB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41F6570-EBCD-DBC0-57D1-F356707AD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32D35C-5ED1-F052-AD50-622B9AE9C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EE0B80-3CB8-D858-DD34-943BDF02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90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8AE63EB-68DA-84B9-3925-763E5729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754F9C-E1B1-C048-4B7F-BED49B07F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D45B4-6196-DC75-6FAB-B576D0B56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369B9-868C-47AC-9CBC-BF785A14B552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BE6C70-A6B0-001D-4F9E-D6F9EE950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6A6D6B-C769-289A-103A-9028B6C5A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13BE4-E4EA-41FC-A039-F1B0D5715F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95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7A221-BD81-A98F-3C4E-5D538DBF0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6975" y="1990725"/>
            <a:ext cx="7696200" cy="1797050"/>
          </a:xfrm>
        </p:spPr>
        <p:txBody>
          <a:bodyPr>
            <a:normAutofit/>
          </a:bodyPr>
          <a:lstStyle/>
          <a:p>
            <a:r>
              <a:rPr lang="nl-NL" sz="4400" dirty="0">
                <a:latin typeface="Arial Rounded MT Bold" panose="020F0704030504030204" pitchFamily="34" charset="0"/>
              </a:rPr>
              <a:t>Les 2 – ‘Een dag uit </a:t>
            </a:r>
            <a:br>
              <a:rPr lang="nl-NL" sz="4400" dirty="0">
                <a:latin typeface="Arial Rounded MT Bold" panose="020F0704030504030204" pitchFamily="34" charset="0"/>
              </a:rPr>
            </a:br>
            <a:r>
              <a:rPr lang="nl-NL" sz="4400" dirty="0">
                <a:latin typeface="Arial Rounded MT Bold" panose="020F0704030504030204" pitchFamily="34" charset="0"/>
              </a:rPr>
              <a:t>het leven van …’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376DB1-D38B-DC0B-2A4F-0CED16F3B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2325" y="3876675"/>
            <a:ext cx="5467350" cy="1047750"/>
          </a:xfrm>
        </p:spPr>
        <p:txBody>
          <a:bodyPr/>
          <a:lstStyle/>
          <a:p>
            <a:r>
              <a:rPr lang="nl-NL" dirty="0"/>
              <a:t>Verdiepende opdracht na het bezoek aan het Stadsmuseum</a:t>
            </a:r>
          </a:p>
        </p:txBody>
      </p:sp>
    </p:spTree>
    <p:extLst>
      <p:ext uri="{BB962C8B-B14F-4D97-AF65-F5344CB8AC3E}">
        <p14:creationId xmlns:p14="http://schemas.microsoft.com/office/powerpoint/2010/main" val="165704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B5061-C654-50A2-4B5C-6508FEE5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Rounded MT Bold" panose="020F0704030504030204" pitchFamily="34" charset="0"/>
              </a:rPr>
              <a:t>Een dag uit het leven van…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795CA3A-5A80-C70A-2075-538C0EC78691}"/>
              </a:ext>
            </a:extLst>
          </p:cNvPr>
          <p:cNvSpPr/>
          <p:nvPr/>
        </p:nvSpPr>
        <p:spPr>
          <a:xfrm>
            <a:off x="707716" y="1614487"/>
            <a:ext cx="4438650" cy="468153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66C853-AE2D-939A-29DA-D53F0A93D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687"/>
            <a:ext cx="417768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Het museum gebruikt (waargebeurde) verhalen om de geschiedenis te vertellen.</a:t>
            </a:r>
          </a:p>
          <a:p>
            <a:pPr marL="0" indent="0">
              <a:buNone/>
            </a:pPr>
            <a:r>
              <a:rPr lang="nl-NL" dirty="0"/>
              <a:t>De verhalen van de pensiongasten zijn </a:t>
            </a:r>
            <a:r>
              <a:rPr lang="nl-NL"/>
              <a:t>echt gebeurd </a:t>
            </a:r>
            <a:r>
              <a:rPr lang="nl-NL" dirty="0"/>
              <a:t>of zouden gebeurd kunnen zijn.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Waarom zou een museum dat doen? </a:t>
            </a:r>
          </a:p>
        </p:txBody>
      </p:sp>
      <p:pic>
        <p:nvPicPr>
          <p:cNvPr id="6" name="Afbeelding 5" descr="Afbeelding met muur, overdekt, interieurontwerp, meubels&#10;&#10;Automatisch gegenereerde beschrijving">
            <a:extLst>
              <a:ext uri="{FF2B5EF4-FFF2-40B4-BE49-F238E27FC236}">
                <a16:creationId xmlns:a16="http://schemas.microsoft.com/office/drawing/2014/main" id="{600068AE-2EE3-37C2-F240-C46000FBB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675">
            <a:off x="6446399" y="1802904"/>
            <a:ext cx="4255804" cy="4228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906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FD430-4C79-2D91-DD28-D00D76CA8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Rounded MT Bold" panose="020F0704030504030204" pitchFamily="34" charset="0"/>
              </a:rPr>
              <a:t>De pensiongasten</a:t>
            </a:r>
          </a:p>
        </p:txBody>
      </p:sp>
      <p:pic>
        <p:nvPicPr>
          <p:cNvPr id="7" name="Afbeelding 6" descr="Afbeelding met schets, tekenfilm, cirkel, illustratie&#10;&#10;Automatisch gegenereerde beschrijving">
            <a:extLst>
              <a:ext uri="{FF2B5EF4-FFF2-40B4-BE49-F238E27FC236}">
                <a16:creationId xmlns:a16="http://schemas.microsoft.com/office/drawing/2014/main" id="{53A7D850-B2B0-A31D-1829-CDD45C084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9962"/>
            <a:ext cx="10721885" cy="533768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6FA9B32-6A77-9CD0-B92A-7BD6D4476111}"/>
              </a:ext>
            </a:extLst>
          </p:cNvPr>
          <p:cNvSpPr txBox="1"/>
          <p:nvPr/>
        </p:nvSpPr>
        <p:spPr>
          <a:xfrm>
            <a:off x="1209213" y="3728717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De scheepsjongen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6B71C6A-3FD6-ABA9-59EB-8FAB940C593D}"/>
              </a:ext>
            </a:extLst>
          </p:cNvPr>
          <p:cNvSpPr txBox="1"/>
          <p:nvPr/>
        </p:nvSpPr>
        <p:spPr>
          <a:xfrm>
            <a:off x="2899300" y="3728669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De kunstenares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B809CFD-03A4-905B-0754-3058E3F39FF6}"/>
              </a:ext>
            </a:extLst>
          </p:cNvPr>
          <p:cNvSpPr txBox="1"/>
          <p:nvPr/>
        </p:nvSpPr>
        <p:spPr>
          <a:xfrm>
            <a:off x="4667436" y="3728668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De non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5EDC582-F633-FCC1-9F94-D70886D0A9D7}"/>
              </a:ext>
            </a:extLst>
          </p:cNvPr>
          <p:cNvSpPr txBox="1"/>
          <p:nvPr/>
        </p:nvSpPr>
        <p:spPr>
          <a:xfrm>
            <a:off x="6390598" y="3733591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De muntmeester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AE79DB8-5313-DE03-F167-14B0539716DE}"/>
              </a:ext>
            </a:extLst>
          </p:cNvPr>
          <p:cNvSpPr txBox="1"/>
          <p:nvPr/>
        </p:nvSpPr>
        <p:spPr>
          <a:xfrm>
            <a:off x="8113760" y="3742422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De student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23353B4-B287-AEFA-7037-E78F33A7BB1C}"/>
              </a:ext>
            </a:extLst>
          </p:cNvPr>
          <p:cNvSpPr txBox="1"/>
          <p:nvPr/>
        </p:nvSpPr>
        <p:spPr>
          <a:xfrm>
            <a:off x="9881896" y="3728667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De soldaat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A910F4E-A13E-9954-8674-707A2B9822D6}"/>
              </a:ext>
            </a:extLst>
          </p:cNvPr>
          <p:cNvSpPr txBox="1"/>
          <p:nvPr/>
        </p:nvSpPr>
        <p:spPr>
          <a:xfrm>
            <a:off x="2021890" y="6304275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Het vissersmeisje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43E0150-4BDC-A6B0-0E37-8E6996067062}"/>
              </a:ext>
            </a:extLst>
          </p:cNvPr>
          <p:cNvSpPr txBox="1"/>
          <p:nvPr/>
        </p:nvSpPr>
        <p:spPr>
          <a:xfrm>
            <a:off x="3780747" y="6304273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Het weeskind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83F53FB-362B-95D8-0ECB-18686C038C2B}"/>
              </a:ext>
            </a:extLst>
          </p:cNvPr>
          <p:cNvSpPr txBox="1"/>
          <p:nvPr/>
        </p:nvSpPr>
        <p:spPr>
          <a:xfrm>
            <a:off x="5539605" y="6304273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De Joodse violist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DAF684D-128A-5B1C-5E89-DD9EBD971F96}"/>
              </a:ext>
            </a:extLst>
          </p:cNvPr>
          <p:cNvSpPr txBox="1"/>
          <p:nvPr/>
        </p:nvSpPr>
        <p:spPr>
          <a:xfrm>
            <a:off x="7298463" y="6304272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De ondernemer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8BC7BF0-93CE-22C3-33A7-A7B9EEA65061}"/>
              </a:ext>
            </a:extLst>
          </p:cNvPr>
          <p:cNvSpPr txBox="1"/>
          <p:nvPr/>
        </p:nvSpPr>
        <p:spPr>
          <a:xfrm>
            <a:off x="9053620" y="6304271"/>
            <a:ext cx="1319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De spion</a:t>
            </a:r>
          </a:p>
        </p:txBody>
      </p:sp>
    </p:spTree>
    <p:extLst>
      <p:ext uri="{BB962C8B-B14F-4D97-AF65-F5344CB8AC3E}">
        <p14:creationId xmlns:p14="http://schemas.microsoft.com/office/powerpoint/2010/main" val="3294981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2041D-0CC5-3E6E-991A-66882015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Rounded MT Bold" panose="020F0704030504030204" pitchFamily="34" charset="0"/>
              </a:rPr>
              <a:t>Wat ga je doen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A332AA66-227B-DA36-4EF3-AD4A6FA5B69C}"/>
              </a:ext>
            </a:extLst>
          </p:cNvPr>
          <p:cNvSpPr/>
          <p:nvPr/>
        </p:nvSpPr>
        <p:spPr>
          <a:xfrm>
            <a:off x="728662" y="1462088"/>
            <a:ext cx="6278825" cy="47148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DD4CF-E8FB-B3C7-ED6A-2F937C47C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59750" cy="4351338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Kies één van de drie pensiongasten uit waar je informatie over hebt verzameld en waar je nu een verhaal over kan schrijven; 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Gebruik voor je verhaal de antwoorden die je hebt gevonden in het museum. Er moeten dus wel feitjes in staan;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verhaal mag verdrietig, vrolijk of zelfs spannend zijn. Wat zou deze persoon meegemaakt hebben op een dag?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de vakken kun je een scène tekenen. </a:t>
            </a:r>
            <a:b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een voorwerp, misschien is het wel een stukje van een brief…?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CF0F05-BD09-9403-0946-D44DD72F0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4" t="19380" r="48891" b="11869"/>
          <a:stretch/>
        </p:blipFill>
        <p:spPr>
          <a:xfrm>
            <a:off x="7439487" y="425966"/>
            <a:ext cx="4184860" cy="60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7541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93F68E20A844E9BA786732DBCFF12" ma:contentTypeVersion="16" ma:contentTypeDescription="Een nieuw document maken." ma:contentTypeScope="" ma:versionID="03e967e0df8b502ac2225b279763e4ba">
  <xsd:schema xmlns:xsd="http://www.w3.org/2001/XMLSchema" xmlns:xs="http://www.w3.org/2001/XMLSchema" xmlns:p="http://schemas.microsoft.com/office/2006/metadata/properties" xmlns:ns2="195e2726-24b7-4bd9-8d1d-a08e5467eef7" xmlns:ns3="4f7008c6-b8e8-46e2-b5d3-603503cf2897" targetNamespace="http://schemas.microsoft.com/office/2006/metadata/properties" ma:root="true" ma:fieldsID="6a068acf72300f861550ce8e7c17d5ab" ns2:_="" ns3:_="">
    <xsd:import namespace="195e2726-24b7-4bd9-8d1d-a08e5467eef7"/>
    <xsd:import namespace="4f7008c6-b8e8-46e2-b5d3-603503cf28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e2726-24b7-4bd9-8d1d-a08e5467ee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780fb1b-927d-4e1f-853b-b74fd80ff0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7008c6-b8e8-46e2-b5d3-603503cf289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0470e79-2020-45da-b165-061fabdda630}" ma:internalName="TaxCatchAll" ma:showField="CatchAllData" ma:web="4f7008c6-b8e8-46e2-b5d3-603503cf28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7008c6-b8e8-46e2-b5d3-603503cf2897" xsi:nil="true"/>
    <lcf76f155ced4ddcb4097134ff3c332f xmlns="195e2726-24b7-4bd9-8d1d-a08e5467ee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BBC073-4274-4C6D-BC1A-C14DE1BE59DD}"/>
</file>

<file path=customXml/itemProps2.xml><?xml version="1.0" encoding="utf-8"?>
<ds:datastoreItem xmlns:ds="http://schemas.openxmlformats.org/officeDocument/2006/customXml" ds:itemID="{6342AE00-7147-4898-8443-9A507AA45D7D}"/>
</file>

<file path=customXml/itemProps3.xml><?xml version="1.0" encoding="utf-8"?>
<ds:datastoreItem xmlns:ds="http://schemas.openxmlformats.org/officeDocument/2006/customXml" ds:itemID="{09F8D994-E00A-4417-B5FB-4AA1EF9F5D38}"/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182</Words>
  <Application>Microsoft Office PowerPoint</Application>
  <PresentationFormat>Breedbeeld</PresentationFormat>
  <Paragraphs>22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9" baseType="lpstr">
      <vt:lpstr>Arial</vt:lpstr>
      <vt:lpstr>Arial Rounded MT Bold</vt:lpstr>
      <vt:lpstr>Calibri</vt:lpstr>
      <vt:lpstr>Calibri Light</vt:lpstr>
      <vt:lpstr>Kantoorthema</vt:lpstr>
      <vt:lpstr>Les 2 – ‘Een dag uit  het leven van …’</vt:lpstr>
      <vt:lpstr>Een dag uit het leven van…</vt:lpstr>
      <vt:lpstr>De pensiongasten</vt:lpstr>
      <vt:lpstr>Wat ga je doen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– ‘Een dag uit  het leven van …’</dc:title>
  <dc:creator>Gemaakt door Kim</dc:creator>
  <cp:lastModifiedBy>Gemaakt door Kim</cp:lastModifiedBy>
  <cp:revision>5</cp:revision>
  <dcterms:created xsi:type="dcterms:W3CDTF">2023-06-01T10:11:09Z</dcterms:created>
  <dcterms:modified xsi:type="dcterms:W3CDTF">2023-06-19T07:48:36Z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0x010100E0293F68E20A844E9BA786732DBCFF12</vt:lpwstr>
  </property>
</Properties>
</file>