
<file path=[Content_Types].xml><?xml version="1.0" encoding="utf-8"?>
<Types xmlns="http://schemas.openxmlformats.org/package/2006/content-types">
  <Default Extension="jfif" ContentType="image/j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sldIdLst>
    <p:sldId id="256" r:id="rId4"/>
    <p:sldId id="257" r:id="rId5"/>
    <p:sldId id="259" r:id="rId6"/>
    <p:sldId id="258" r:id="rId7"/>
    <p:sldId id="260" r:id="rId8"/>
    <p:sldId id="261" r:id="rId9"/>
    <p:sldId id="262" r:id="rId1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7" d="100"/>
          <a:sy n="77" d="100"/>
        </p:scale>
        <p:origin x="268"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theme" Target="theme/theme1.xml"/><Relationship Id="rId3" Type="http://schemas.openxmlformats.org/officeDocument/2006/relationships/slideMaster" Target="slideMasters/slideMaster1.xml"/><Relationship Id="rId7" Type="http://schemas.openxmlformats.org/officeDocument/2006/relationships/slide" Target="slides/slide4.xml"/><Relationship Id="rId12"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customXml" Target="../customXml/item3.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presProps" Target="presProps.xml"/><Relationship Id="rId5" Type="http://schemas.openxmlformats.org/officeDocument/2006/relationships/slide" Target="slides/slide2.xml"/><Relationship Id="rId15" Type="http://schemas.microsoft.com/office/2016/11/relationships/changesInfo" Target="changesInfos/changesInfo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ette Stolwijk | Cultuurkust" userId="a322e133-08df-47fd-b32f-00a8d64d2ce7" providerId="ADAL" clId="{16AC856F-242C-4FC5-BE0D-391EE38F0C94}"/>
    <pc:docChg chg="custSel modSld">
      <pc:chgData name="Lisette Stolwijk | Cultuurkust" userId="a322e133-08df-47fd-b32f-00a8d64d2ce7" providerId="ADAL" clId="{16AC856F-242C-4FC5-BE0D-391EE38F0C94}" dt="2023-07-18T12:08:21.486" v="0" actId="478"/>
      <pc:docMkLst>
        <pc:docMk/>
      </pc:docMkLst>
      <pc:sldChg chg="delSp mod delAnim">
        <pc:chgData name="Lisette Stolwijk | Cultuurkust" userId="a322e133-08df-47fd-b32f-00a8d64d2ce7" providerId="ADAL" clId="{16AC856F-242C-4FC5-BE0D-391EE38F0C94}" dt="2023-07-18T12:08:21.486" v="0" actId="478"/>
        <pc:sldMkLst>
          <pc:docMk/>
          <pc:sldMk cId="3107119039" sldId="256"/>
        </pc:sldMkLst>
        <pc:picChg chg="del">
          <ac:chgData name="Lisette Stolwijk | Cultuurkust" userId="a322e133-08df-47fd-b32f-00a8d64d2ce7" providerId="ADAL" clId="{16AC856F-242C-4FC5-BE0D-391EE38F0C94}" dt="2023-07-18T12:08:21.486" v="0" actId="478"/>
          <ac:picMkLst>
            <pc:docMk/>
            <pc:sldMk cId="3107119039" sldId="256"/>
            <ac:picMk id="5" creationId="{BC766DE2-DB24-CBDC-917A-D23EC23F676B}"/>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1EFE80-7251-BEE2-9761-652AB97472F6}"/>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FB36B7B-4CEE-7B24-8690-475CF20756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F0CF5BEA-8CBF-7416-CF0E-056A944FE937}"/>
              </a:ext>
            </a:extLst>
          </p:cNvPr>
          <p:cNvSpPr>
            <a:spLocks noGrp="1"/>
          </p:cNvSpPr>
          <p:nvPr>
            <p:ph type="dt" sz="half" idx="10"/>
          </p:nvPr>
        </p:nvSpPr>
        <p:spPr/>
        <p:txBody>
          <a:bodyPr/>
          <a:lstStyle/>
          <a:p>
            <a:fld id="{06AB6C84-A803-4C8F-9ED6-BB081C6C3770}" type="datetimeFigureOut">
              <a:rPr lang="nl-NL" smtClean="0"/>
              <a:t>18-7-2023</a:t>
            </a:fld>
            <a:endParaRPr lang="nl-NL"/>
          </a:p>
        </p:txBody>
      </p:sp>
      <p:sp>
        <p:nvSpPr>
          <p:cNvPr id="5" name="Tijdelijke aanduiding voor voettekst 4">
            <a:extLst>
              <a:ext uri="{FF2B5EF4-FFF2-40B4-BE49-F238E27FC236}">
                <a16:creationId xmlns:a16="http://schemas.microsoft.com/office/drawing/2014/main" id="{AF41C395-1B1A-56A8-C301-6587447AE3E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1AEE880-EAC5-4AB3-0EFD-1698B1227349}"/>
              </a:ext>
            </a:extLst>
          </p:cNvPr>
          <p:cNvSpPr>
            <a:spLocks noGrp="1"/>
          </p:cNvSpPr>
          <p:nvPr>
            <p:ph type="sldNum" sz="quarter" idx="12"/>
          </p:nvPr>
        </p:nvSpPr>
        <p:spPr/>
        <p:txBody>
          <a:bodyPr/>
          <a:lstStyle/>
          <a:p>
            <a:fld id="{15D7CC5E-5DA1-4940-BB78-DDBF8D3A731C}" type="slidenum">
              <a:rPr lang="nl-NL" smtClean="0"/>
              <a:t>‹nr.›</a:t>
            </a:fld>
            <a:endParaRPr lang="nl-NL"/>
          </a:p>
        </p:txBody>
      </p:sp>
    </p:spTree>
    <p:extLst>
      <p:ext uri="{BB962C8B-B14F-4D97-AF65-F5344CB8AC3E}">
        <p14:creationId xmlns:p14="http://schemas.microsoft.com/office/powerpoint/2010/main" val="438754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E45A67-3A5F-F720-0B87-DA2BABD8C26E}"/>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00B33E35-F0CB-8416-BB7D-BA09FAAC72E9}"/>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D02390B-5CC7-0D51-8A2C-489921F6900D}"/>
              </a:ext>
            </a:extLst>
          </p:cNvPr>
          <p:cNvSpPr>
            <a:spLocks noGrp="1"/>
          </p:cNvSpPr>
          <p:nvPr>
            <p:ph type="dt" sz="half" idx="10"/>
          </p:nvPr>
        </p:nvSpPr>
        <p:spPr/>
        <p:txBody>
          <a:bodyPr/>
          <a:lstStyle/>
          <a:p>
            <a:fld id="{06AB6C84-A803-4C8F-9ED6-BB081C6C3770}" type="datetimeFigureOut">
              <a:rPr lang="nl-NL" smtClean="0"/>
              <a:t>18-7-2023</a:t>
            </a:fld>
            <a:endParaRPr lang="nl-NL"/>
          </a:p>
        </p:txBody>
      </p:sp>
      <p:sp>
        <p:nvSpPr>
          <p:cNvPr id="5" name="Tijdelijke aanduiding voor voettekst 4">
            <a:extLst>
              <a:ext uri="{FF2B5EF4-FFF2-40B4-BE49-F238E27FC236}">
                <a16:creationId xmlns:a16="http://schemas.microsoft.com/office/drawing/2014/main" id="{4D35EF0A-EE31-1F1D-07E3-3001FC7E609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7B6D98F-9727-A6FC-F3C5-1F90561492E1}"/>
              </a:ext>
            </a:extLst>
          </p:cNvPr>
          <p:cNvSpPr>
            <a:spLocks noGrp="1"/>
          </p:cNvSpPr>
          <p:nvPr>
            <p:ph type="sldNum" sz="quarter" idx="12"/>
          </p:nvPr>
        </p:nvSpPr>
        <p:spPr/>
        <p:txBody>
          <a:bodyPr/>
          <a:lstStyle/>
          <a:p>
            <a:fld id="{15D7CC5E-5DA1-4940-BB78-DDBF8D3A731C}" type="slidenum">
              <a:rPr lang="nl-NL" smtClean="0"/>
              <a:t>‹nr.›</a:t>
            </a:fld>
            <a:endParaRPr lang="nl-NL"/>
          </a:p>
        </p:txBody>
      </p:sp>
    </p:spTree>
    <p:extLst>
      <p:ext uri="{BB962C8B-B14F-4D97-AF65-F5344CB8AC3E}">
        <p14:creationId xmlns:p14="http://schemas.microsoft.com/office/powerpoint/2010/main" val="79889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0975B4F1-8785-B0DA-BCA7-EBE4F5BCAFE4}"/>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942B655-7804-00C6-9910-2E77BE4A0596}"/>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A1A0ED6-EB1D-D69F-709F-1F078F57335D}"/>
              </a:ext>
            </a:extLst>
          </p:cNvPr>
          <p:cNvSpPr>
            <a:spLocks noGrp="1"/>
          </p:cNvSpPr>
          <p:nvPr>
            <p:ph type="dt" sz="half" idx="10"/>
          </p:nvPr>
        </p:nvSpPr>
        <p:spPr/>
        <p:txBody>
          <a:bodyPr/>
          <a:lstStyle/>
          <a:p>
            <a:fld id="{06AB6C84-A803-4C8F-9ED6-BB081C6C3770}" type="datetimeFigureOut">
              <a:rPr lang="nl-NL" smtClean="0"/>
              <a:t>18-7-2023</a:t>
            </a:fld>
            <a:endParaRPr lang="nl-NL"/>
          </a:p>
        </p:txBody>
      </p:sp>
      <p:sp>
        <p:nvSpPr>
          <p:cNvPr id="5" name="Tijdelijke aanduiding voor voettekst 4">
            <a:extLst>
              <a:ext uri="{FF2B5EF4-FFF2-40B4-BE49-F238E27FC236}">
                <a16:creationId xmlns:a16="http://schemas.microsoft.com/office/drawing/2014/main" id="{BE4D7C82-7534-32C7-7E43-6AAC348458F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C7FCAE3-E162-73CF-F0EE-5B75BECBF279}"/>
              </a:ext>
            </a:extLst>
          </p:cNvPr>
          <p:cNvSpPr>
            <a:spLocks noGrp="1"/>
          </p:cNvSpPr>
          <p:nvPr>
            <p:ph type="sldNum" sz="quarter" idx="12"/>
          </p:nvPr>
        </p:nvSpPr>
        <p:spPr/>
        <p:txBody>
          <a:bodyPr/>
          <a:lstStyle/>
          <a:p>
            <a:fld id="{15D7CC5E-5DA1-4940-BB78-DDBF8D3A731C}" type="slidenum">
              <a:rPr lang="nl-NL" smtClean="0"/>
              <a:t>‹nr.›</a:t>
            </a:fld>
            <a:endParaRPr lang="nl-NL"/>
          </a:p>
        </p:txBody>
      </p:sp>
    </p:spTree>
    <p:extLst>
      <p:ext uri="{BB962C8B-B14F-4D97-AF65-F5344CB8AC3E}">
        <p14:creationId xmlns:p14="http://schemas.microsoft.com/office/powerpoint/2010/main" val="3369115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B89138-098A-9043-8A53-3E18A49516F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AC10B9F-FE08-49C9-E4DE-923767F3E3D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40C5B14-D4ED-3670-ADEB-15C2E817B666}"/>
              </a:ext>
            </a:extLst>
          </p:cNvPr>
          <p:cNvSpPr>
            <a:spLocks noGrp="1"/>
          </p:cNvSpPr>
          <p:nvPr>
            <p:ph type="dt" sz="half" idx="10"/>
          </p:nvPr>
        </p:nvSpPr>
        <p:spPr/>
        <p:txBody>
          <a:bodyPr/>
          <a:lstStyle/>
          <a:p>
            <a:fld id="{06AB6C84-A803-4C8F-9ED6-BB081C6C3770}" type="datetimeFigureOut">
              <a:rPr lang="nl-NL" smtClean="0"/>
              <a:t>18-7-2023</a:t>
            </a:fld>
            <a:endParaRPr lang="nl-NL"/>
          </a:p>
        </p:txBody>
      </p:sp>
      <p:sp>
        <p:nvSpPr>
          <p:cNvPr id="5" name="Tijdelijke aanduiding voor voettekst 4">
            <a:extLst>
              <a:ext uri="{FF2B5EF4-FFF2-40B4-BE49-F238E27FC236}">
                <a16:creationId xmlns:a16="http://schemas.microsoft.com/office/drawing/2014/main" id="{E5C38657-FB77-966B-A512-BCC0B674D32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24A1B60-5FB4-1C73-47EB-F18C5556E8EA}"/>
              </a:ext>
            </a:extLst>
          </p:cNvPr>
          <p:cNvSpPr>
            <a:spLocks noGrp="1"/>
          </p:cNvSpPr>
          <p:nvPr>
            <p:ph type="sldNum" sz="quarter" idx="12"/>
          </p:nvPr>
        </p:nvSpPr>
        <p:spPr/>
        <p:txBody>
          <a:bodyPr/>
          <a:lstStyle/>
          <a:p>
            <a:fld id="{15D7CC5E-5DA1-4940-BB78-DDBF8D3A731C}" type="slidenum">
              <a:rPr lang="nl-NL" smtClean="0"/>
              <a:t>‹nr.›</a:t>
            </a:fld>
            <a:endParaRPr lang="nl-NL"/>
          </a:p>
        </p:txBody>
      </p:sp>
    </p:spTree>
    <p:extLst>
      <p:ext uri="{BB962C8B-B14F-4D97-AF65-F5344CB8AC3E}">
        <p14:creationId xmlns:p14="http://schemas.microsoft.com/office/powerpoint/2010/main" val="378773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13CD20-6FD9-9E85-D53C-840BD06E58AF}"/>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2F11E757-3E5A-5F30-3BD7-709FC11AE6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93C1D93-EF6F-D3AC-7CAD-CB55A87CF369}"/>
              </a:ext>
            </a:extLst>
          </p:cNvPr>
          <p:cNvSpPr>
            <a:spLocks noGrp="1"/>
          </p:cNvSpPr>
          <p:nvPr>
            <p:ph type="dt" sz="half" idx="10"/>
          </p:nvPr>
        </p:nvSpPr>
        <p:spPr/>
        <p:txBody>
          <a:bodyPr/>
          <a:lstStyle/>
          <a:p>
            <a:fld id="{06AB6C84-A803-4C8F-9ED6-BB081C6C3770}" type="datetimeFigureOut">
              <a:rPr lang="nl-NL" smtClean="0"/>
              <a:t>18-7-2023</a:t>
            </a:fld>
            <a:endParaRPr lang="nl-NL"/>
          </a:p>
        </p:txBody>
      </p:sp>
      <p:sp>
        <p:nvSpPr>
          <p:cNvPr id="5" name="Tijdelijke aanduiding voor voettekst 4">
            <a:extLst>
              <a:ext uri="{FF2B5EF4-FFF2-40B4-BE49-F238E27FC236}">
                <a16:creationId xmlns:a16="http://schemas.microsoft.com/office/drawing/2014/main" id="{B8BA50B8-F8B0-4924-0422-033C2B4FED2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E71AC7A-63F4-D411-6FAA-DFE3466A11AD}"/>
              </a:ext>
            </a:extLst>
          </p:cNvPr>
          <p:cNvSpPr>
            <a:spLocks noGrp="1"/>
          </p:cNvSpPr>
          <p:nvPr>
            <p:ph type="sldNum" sz="quarter" idx="12"/>
          </p:nvPr>
        </p:nvSpPr>
        <p:spPr/>
        <p:txBody>
          <a:bodyPr/>
          <a:lstStyle/>
          <a:p>
            <a:fld id="{15D7CC5E-5DA1-4940-BB78-DDBF8D3A731C}" type="slidenum">
              <a:rPr lang="nl-NL" smtClean="0"/>
              <a:t>‹nr.›</a:t>
            </a:fld>
            <a:endParaRPr lang="nl-NL"/>
          </a:p>
        </p:txBody>
      </p:sp>
    </p:spTree>
    <p:extLst>
      <p:ext uri="{BB962C8B-B14F-4D97-AF65-F5344CB8AC3E}">
        <p14:creationId xmlns:p14="http://schemas.microsoft.com/office/powerpoint/2010/main" val="3042627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0BF098-6216-1A51-CB39-0CFFA30AA3D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57E347C-3C6F-FD08-6445-4A0C83C8695B}"/>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F54DF104-1E05-89EE-4387-1DEEE9101136}"/>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D7BC7C00-83AE-CF36-7B9B-DA4E0FFD9C6E}"/>
              </a:ext>
            </a:extLst>
          </p:cNvPr>
          <p:cNvSpPr>
            <a:spLocks noGrp="1"/>
          </p:cNvSpPr>
          <p:nvPr>
            <p:ph type="dt" sz="half" idx="10"/>
          </p:nvPr>
        </p:nvSpPr>
        <p:spPr/>
        <p:txBody>
          <a:bodyPr/>
          <a:lstStyle/>
          <a:p>
            <a:fld id="{06AB6C84-A803-4C8F-9ED6-BB081C6C3770}" type="datetimeFigureOut">
              <a:rPr lang="nl-NL" smtClean="0"/>
              <a:t>18-7-2023</a:t>
            </a:fld>
            <a:endParaRPr lang="nl-NL"/>
          </a:p>
        </p:txBody>
      </p:sp>
      <p:sp>
        <p:nvSpPr>
          <p:cNvPr id="6" name="Tijdelijke aanduiding voor voettekst 5">
            <a:extLst>
              <a:ext uri="{FF2B5EF4-FFF2-40B4-BE49-F238E27FC236}">
                <a16:creationId xmlns:a16="http://schemas.microsoft.com/office/drawing/2014/main" id="{1F188E32-4185-28E2-6BE1-C851ACB521C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57C8620-A7F5-C77E-7C33-9C4A5FA37A2F}"/>
              </a:ext>
            </a:extLst>
          </p:cNvPr>
          <p:cNvSpPr>
            <a:spLocks noGrp="1"/>
          </p:cNvSpPr>
          <p:nvPr>
            <p:ph type="sldNum" sz="quarter" idx="12"/>
          </p:nvPr>
        </p:nvSpPr>
        <p:spPr/>
        <p:txBody>
          <a:bodyPr/>
          <a:lstStyle/>
          <a:p>
            <a:fld id="{15D7CC5E-5DA1-4940-BB78-DDBF8D3A731C}" type="slidenum">
              <a:rPr lang="nl-NL" smtClean="0"/>
              <a:t>‹nr.›</a:t>
            </a:fld>
            <a:endParaRPr lang="nl-NL"/>
          </a:p>
        </p:txBody>
      </p:sp>
    </p:spTree>
    <p:extLst>
      <p:ext uri="{BB962C8B-B14F-4D97-AF65-F5344CB8AC3E}">
        <p14:creationId xmlns:p14="http://schemas.microsoft.com/office/powerpoint/2010/main" val="524333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C7D3DA-4BFF-D5AD-551D-304F6199B0D3}"/>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57D6B155-334F-2B94-38A7-C3C05C5822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A5CECC97-0F3A-C3CF-6D01-7C764FE5C99C}"/>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01F8ECE9-DC54-094D-B8CE-D199C3EC83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05BB2185-1E68-AAFD-D513-045947C76CE7}"/>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10EFEBFE-11F7-C18E-92AF-D7E6DFB7F742}"/>
              </a:ext>
            </a:extLst>
          </p:cNvPr>
          <p:cNvSpPr>
            <a:spLocks noGrp="1"/>
          </p:cNvSpPr>
          <p:nvPr>
            <p:ph type="dt" sz="half" idx="10"/>
          </p:nvPr>
        </p:nvSpPr>
        <p:spPr/>
        <p:txBody>
          <a:bodyPr/>
          <a:lstStyle/>
          <a:p>
            <a:fld id="{06AB6C84-A803-4C8F-9ED6-BB081C6C3770}" type="datetimeFigureOut">
              <a:rPr lang="nl-NL" smtClean="0"/>
              <a:t>18-7-2023</a:t>
            </a:fld>
            <a:endParaRPr lang="nl-NL"/>
          </a:p>
        </p:txBody>
      </p:sp>
      <p:sp>
        <p:nvSpPr>
          <p:cNvPr id="8" name="Tijdelijke aanduiding voor voettekst 7">
            <a:extLst>
              <a:ext uri="{FF2B5EF4-FFF2-40B4-BE49-F238E27FC236}">
                <a16:creationId xmlns:a16="http://schemas.microsoft.com/office/drawing/2014/main" id="{676BE563-79DA-D27A-D2B0-9233789AD84E}"/>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5FC8A00E-78EE-4344-0AE0-5B02074F2BC9}"/>
              </a:ext>
            </a:extLst>
          </p:cNvPr>
          <p:cNvSpPr>
            <a:spLocks noGrp="1"/>
          </p:cNvSpPr>
          <p:nvPr>
            <p:ph type="sldNum" sz="quarter" idx="12"/>
          </p:nvPr>
        </p:nvSpPr>
        <p:spPr/>
        <p:txBody>
          <a:bodyPr/>
          <a:lstStyle/>
          <a:p>
            <a:fld id="{15D7CC5E-5DA1-4940-BB78-DDBF8D3A731C}" type="slidenum">
              <a:rPr lang="nl-NL" smtClean="0"/>
              <a:t>‹nr.›</a:t>
            </a:fld>
            <a:endParaRPr lang="nl-NL"/>
          </a:p>
        </p:txBody>
      </p:sp>
    </p:spTree>
    <p:extLst>
      <p:ext uri="{BB962C8B-B14F-4D97-AF65-F5344CB8AC3E}">
        <p14:creationId xmlns:p14="http://schemas.microsoft.com/office/powerpoint/2010/main" val="2048235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49043C-78DE-C7C8-EA10-971DE1668B72}"/>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A2CB0E9-BDEA-86C6-69B4-90EE3EE9351D}"/>
              </a:ext>
            </a:extLst>
          </p:cNvPr>
          <p:cNvSpPr>
            <a:spLocks noGrp="1"/>
          </p:cNvSpPr>
          <p:nvPr>
            <p:ph type="dt" sz="half" idx="10"/>
          </p:nvPr>
        </p:nvSpPr>
        <p:spPr/>
        <p:txBody>
          <a:bodyPr/>
          <a:lstStyle/>
          <a:p>
            <a:fld id="{06AB6C84-A803-4C8F-9ED6-BB081C6C3770}" type="datetimeFigureOut">
              <a:rPr lang="nl-NL" smtClean="0"/>
              <a:t>18-7-2023</a:t>
            </a:fld>
            <a:endParaRPr lang="nl-NL"/>
          </a:p>
        </p:txBody>
      </p:sp>
      <p:sp>
        <p:nvSpPr>
          <p:cNvPr id="4" name="Tijdelijke aanduiding voor voettekst 3">
            <a:extLst>
              <a:ext uri="{FF2B5EF4-FFF2-40B4-BE49-F238E27FC236}">
                <a16:creationId xmlns:a16="http://schemas.microsoft.com/office/drawing/2014/main" id="{58666A7F-54BC-A56E-BA4B-2FD8AC486580}"/>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4236D3F7-24EA-8789-0D13-49B538AE93F2}"/>
              </a:ext>
            </a:extLst>
          </p:cNvPr>
          <p:cNvSpPr>
            <a:spLocks noGrp="1"/>
          </p:cNvSpPr>
          <p:nvPr>
            <p:ph type="sldNum" sz="quarter" idx="12"/>
          </p:nvPr>
        </p:nvSpPr>
        <p:spPr/>
        <p:txBody>
          <a:bodyPr/>
          <a:lstStyle/>
          <a:p>
            <a:fld id="{15D7CC5E-5DA1-4940-BB78-DDBF8D3A731C}" type="slidenum">
              <a:rPr lang="nl-NL" smtClean="0"/>
              <a:t>‹nr.›</a:t>
            </a:fld>
            <a:endParaRPr lang="nl-NL"/>
          </a:p>
        </p:txBody>
      </p:sp>
    </p:spTree>
    <p:extLst>
      <p:ext uri="{BB962C8B-B14F-4D97-AF65-F5344CB8AC3E}">
        <p14:creationId xmlns:p14="http://schemas.microsoft.com/office/powerpoint/2010/main" val="1143487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20062B2-EB90-34A4-6F0C-90BC3E835DA1}"/>
              </a:ext>
            </a:extLst>
          </p:cNvPr>
          <p:cNvSpPr>
            <a:spLocks noGrp="1"/>
          </p:cNvSpPr>
          <p:nvPr>
            <p:ph type="dt" sz="half" idx="10"/>
          </p:nvPr>
        </p:nvSpPr>
        <p:spPr/>
        <p:txBody>
          <a:bodyPr/>
          <a:lstStyle/>
          <a:p>
            <a:fld id="{06AB6C84-A803-4C8F-9ED6-BB081C6C3770}" type="datetimeFigureOut">
              <a:rPr lang="nl-NL" smtClean="0"/>
              <a:t>18-7-2023</a:t>
            </a:fld>
            <a:endParaRPr lang="nl-NL"/>
          </a:p>
        </p:txBody>
      </p:sp>
      <p:sp>
        <p:nvSpPr>
          <p:cNvPr id="3" name="Tijdelijke aanduiding voor voettekst 2">
            <a:extLst>
              <a:ext uri="{FF2B5EF4-FFF2-40B4-BE49-F238E27FC236}">
                <a16:creationId xmlns:a16="http://schemas.microsoft.com/office/drawing/2014/main" id="{B72706DA-BAE5-48B8-F8E5-6363FAF41D13}"/>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DFE03D23-E15C-BC24-4E79-D164C31AF7FD}"/>
              </a:ext>
            </a:extLst>
          </p:cNvPr>
          <p:cNvSpPr>
            <a:spLocks noGrp="1"/>
          </p:cNvSpPr>
          <p:nvPr>
            <p:ph type="sldNum" sz="quarter" idx="12"/>
          </p:nvPr>
        </p:nvSpPr>
        <p:spPr/>
        <p:txBody>
          <a:bodyPr/>
          <a:lstStyle/>
          <a:p>
            <a:fld id="{15D7CC5E-5DA1-4940-BB78-DDBF8D3A731C}" type="slidenum">
              <a:rPr lang="nl-NL" smtClean="0"/>
              <a:t>‹nr.›</a:t>
            </a:fld>
            <a:endParaRPr lang="nl-NL"/>
          </a:p>
        </p:txBody>
      </p:sp>
    </p:spTree>
    <p:extLst>
      <p:ext uri="{BB962C8B-B14F-4D97-AF65-F5344CB8AC3E}">
        <p14:creationId xmlns:p14="http://schemas.microsoft.com/office/powerpoint/2010/main" val="2088031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449D1-8619-1AD3-232C-EAD90DC73F2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59171BB5-868C-EB7A-3C19-E00617DEAF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AD09A004-64FC-794B-56DF-C35A2024B6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AE50F85-0FA5-C48F-AFA7-A8548AA3C99C}"/>
              </a:ext>
            </a:extLst>
          </p:cNvPr>
          <p:cNvSpPr>
            <a:spLocks noGrp="1"/>
          </p:cNvSpPr>
          <p:nvPr>
            <p:ph type="dt" sz="half" idx="10"/>
          </p:nvPr>
        </p:nvSpPr>
        <p:spPr/>
        <p:txBody>
          <a:bodyPr/>
          <a:lstStyle/>
          <a:p>
            <a:fld id="{06AB6C84-A803-4C8F-9ED6-BB081C6C3770}" type="datetimeFigureOut">
              <a:rPr lang="nl-NL" smtClean="0"/>
              <a:t>18-7-2023</a:t>
            </a:fld>
            <a:endParaRPr lang="nl-NL"/>
          </a:p>
        </p:txBody>
      </p:sp>
      <p:sp>
        <p:nvSpPr>
          <p:cNvPr id="6" name="Tijdelijke aanduiding voor voettekst 5">
            <a:extLst>
              <a:ext uri="{FF2B5EF4-FFF2-40B4-BE49-F238E27FC236}">
                <a16:creationId xmlns:a16="http://schemas.microsoft.com/office/drawing/2014/main" id="{C580AC2E-A0BD-767E-C0E8-D11E59BAA2D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07973BB-6351-7219-19A2-12B610B375CC}"/>
              </a:ext>
            </a:extLst>
          </p:cNvPr>
          <p:cNvSpPr>
            <a:spLocks noGrp="1"/>
          </p:cNvSpPr>
          <p:nvPr>
            <p:ph type="sldNum" sz="quarter" idx="12"/>
          </p:nvPr>
        </p:nvSpPr>
        <p:spPr/>
        <p:txBody>
          <a:bodyPr/>
          <a:lstStyle/>
          <a:p>
            <a:fld id="{15D7CC5E-5DA1-4940-BB78-DDBF8D3A731C}" type="slidenum">
              <a:rPr lang="nl-NL" smtClean="0"/>
              <a:t>‹nr.›</a:t>
            </a:fld>
            <a:endParaRPr lang="nl-NL"/>
          </a:p>
        </p:txBody>
      </p:sp>
    </p:spTree>
    <p:extLst>
      <p:ext uri="{BB962C8B-B14F-4D97-AF65-F5344CB8AC3E}">
        <p14:creationId xmlns:p14="http://schemas.microsoft.com/office/powerpoint/2010/main" val="3309837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768203-CD26-4231-1BC7-7BF2A9F6C85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58BF7687-67B8-9896-F5DE-AC9237319E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5F5E0C7C-7F0D-AA4F-DFF7-FD6AD5DA03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5C15DC3-FAC2-2C79-FD66-73898070DBD1}"/>
              </a:ext>
            </a:extLst>
          </p:cNvPr>
          <p:cNvSpPr>
            <a:spLocks noGrp="1"/>
          </p:cNvSpPr>
          <p:nvPr>
            <p:ph type="dt" sz="half" idx="10"/>
          </p:nvPr>
        </p:nvSpPr>
        <p:spPr/>
        <p:txBody>
          <a:bodyPr/>
          <a:lstStyle/>
          <a:p>
            <a:fld id="{06AB6C84-A803-4C8F-9ED6-BB081C6C3770}" type="datetimeFigureOut">
              <a:rPr lang="nl-NL" smtClean="0"/>
              <a:t>18-7-2023</a:t>
            </a:fld>
            <a:endParaRPr lang="nl-NL"/>
          </a:p>
        </p:txBody>
      </p:sp>
      <p:sp>
        <p:nvSpPr>
          <p:cNvPr id="6" name="Tijdelijke aanduiding voor voettekst 5">
            <a:extLst>
              <a:ext uri="{FF2B5EF4-FFF2-40B4-BE49-F238E27FC236}">
                <a16:creationId xmlns:a16="http://schemas.microsoft.com/office/drawing/2014/main" id="{082C8A45-AFA7-80AA-68B0-3DD082BE7BE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7EA727D-8BCF-1E62-1226-DFFEBB09AFDC}"/>
              </a:ext>
            </a:extLst>
          </p:cNvPr>
          <p:cNvSpPr>
            <a:spLocks noGrp="1"/>
          </p:cNvSpPr>
          <p:nvPr>
            <p:ph type="sldNum" sz="quarter" idx="12"/>
          </p:nvPr>
        </p:nvSpPr>
        <p:spPr/>
        <p:txBody>
          <a:bodyPr/>
          <a:lstStyle/>
          <a:p>
            <a:fld id="{15D7CC5E-5DA1-4940-BB78-DDBF8D3A731C}" type="slidenum">
              <a:rPr lang="nl-NL" smtClean="0"/>
              <a:t>‹nr.›</a:t>
            </a:fld>
            <a:endParaRPr lang="nl-NL"/>
          </a:p>
        </p:txBody>
      </p:sp>
    </p:spTree>
    <p:extLst>
      <p:ext uri="{BB962C8B-B14F-4D97-AF65-F5344CB8AC3E}">
        <p14:creationId xmlns:p14="http://schemas.microsoft.com/office/powerpoint/2010/main" val="1517590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991B50EE-3DFE-4919-9B13-2AE9141483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5529A06-AE21-B224-F532-68BDA1B10D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540893A-57A9-C488-5FB0-6108E039FB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6C84-A803-4C8F-9ED6-BB081C6C3770}" type="datetimeFigureOut">
              <a:rPr lang="nl-NL" smtClean="0"/>
              <a:t>18-7-2023</a:t>
            </a:fld>
            <a:endParaRPr lang="nl-NL"/>
          </a:p>
        </p:txBody>
      </p:sp>
      <p:sp>
        <p:nvSpPr>
          <p:cNvPr id="5" name="Tijdelijke aanduiding voor voettekst 4">
            <a:extLst>
              <a:ext uri="{FF2B5EF4-FFF2-40B4-BE49-F238E27FC236}">
                <a16:creationId xmlns:a16="http://schemas.microsoft.com/office/drawing/2014/main" id="{FE6C12A4-F5B4-968D-D7C4-4266E1F857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1F8D6809-78E0-2AB8-F2AB-C784E771BE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D7CC5E-5DA1-4940-BB78-DDBF8D3A731C}" type="slidenum">
              <a:rPr lang="nl-NL" smtClean="0"/>
              <a:t>‹nr.›</a:t>
            </a:fld>
            <a:endParaRPr lang="nl-NL"/>
          </a:p>
        </p:txBody>
      </p:sp>
    </p:spTree>
    <p:extLst>
      <p:ext uri="{BB962C8B-B14F-4D97-AF65-F5344CB8AC3E}">
        <p14:creationId xmlns:p14="http://schemas.microsoft.com/office/powerpoint/2010/main" val="4236183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fi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CC6993-7BC1-2522-B229-56FE717F0314}"/>
              </a:ext>
            </a:extLst>
          </p:cNvPr>
          <p:cNvSpPr>
            <a:spLocks noGrp="1"/>
          </p:cNvSpPr>
          <p:nvPr>
            <p:ph type="ctrTitle"/>
          </p:nvPr>
        </p:nvSpPr>
        <p:spPr>
          <a:xfrm>
            <a:off x="2198203" y="1639196"/>
            <a:ext cx="7795591" cy="2107854"/>
          </a:xfrm>
        </p:spPr>
        <p:txBody>
          <a:bodyPr>
            <a:normAutofit/>
          </a:bodyPr>
          <a:lstStyle/>
          <a:p>
            <a:r>
              <a:rPr lang="nl-NL" sz="4000" dirty="0">
                <a:latin typeface="Arial Rounded MT Bold" panose="020F0704030504030204" pitchFamily="34" charset="0"/>
              </a:rPr>
              <a:t>‘Welkom in </a:t>
            </a:r>
            <a:br>
              <a:rPr lang="nl-NL" sz="4000" dirty="0">
                <a:latin typeface="Arial Rounded MT Bold" panose="020F0704030504030204" pitchFamily="34" charset="0"/>
              </a:rPr>
            </a:br>
            <a:r>
              <a:rPr lang="nl-NL" sz="4000" dirty="0">
                <a:latin typeface="Arial Rounded MT Bold" panose="020F0704030504030204" pitchFamily="34" charset="0"/>
              </a:rPr>
              <a:t>pension Harderwijk’</a:t>
            </a:r>
          </a:p>
        </p:txBody>
      </p:sp>
      <p:sp>
        <p:nvSpPr>
          <p:cNvPr id="3" name="Ondertitel 2">
            <a:extLst>
              <a:ext uri="{FF2B5EF4-FFF2-40B4-BE49-F238E27FC236}">
                <a16:creationId xmlns:a16="http://schemas.microsoft.com/office/drawing/2014/main" id="{0EFA1694-1F0E-D925-32A5-595050ECC6C6}"/>
              </a:ext>
            </a:extLst>
          </p:cNvPr>
          <p:cNvSpPr>
            <a:spLocks noGrp="1"/>
          </p:cNvSpPr>
          <p:nvPr>
            <p:ph type="subTitle" idx="1"/>
          </p:nvPr>
        </p:nvSpPr>
        <p:spPr>
          <a:xfrm>
            <a:off x="3327950" y="3846441"/>
            <a:ext cx="5536096" cy="854765"/>
          </a:xfrm>
        </p:spPr>
        <p:txBody>
          <a:bodyPr/>
          <a:lstStyle/>
          <a:p>
            <a:r>
              <a:rPr lang="nl-NL" dirty="0"/>
              <a:t>Instructie les vooraf aan het bezoek aan Stadsmuseum Harderwijk</a:t>
            </a:r>
          </a:p>
        </p:txBody>
      </p:sp>
    </p:spTree>
    <p:extLst>
      <p:ext uri="{BB962C8B-B14F-4D97-AF65-F5344CB8AC3E}">
        <p14:creationId xmlns:p14="http://schemas.microsoft.com/office/powerpoint/2010/main" val="310711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afgeronde hoeken 7">
            <a:extLst>
              <a:ext uri="{FF2B5EF4-FFF2-40B4-BE49-F238E27FC236}">
                <a16:creationId xmlns:a16="http://schemas.microsoft.com/office/drawing/2014/main" id="{CFD2B328-6C64-88A6-4218-16F581228534}"/>
              </a:ext>
            </a:extLst>
          </p:cNvPr>
          <p:cNvSpPr/>
          <p:nvPr/>
        </p:nvSpPr>
        <p:spPr>
          <a:xfrm>
            <a:off x="1032677" y="1615736"/>
            <a:ext cx="5370444" cy="4065974"/>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2" name="Titel 1">
            <a:extLst>
              <a:ext uri="{FF2B5EF4-FFF2-40B4-BE49-F238E27FC236}">
                <a16:creationId xmlns:a16="http://schemas.microsoft.com/office/drawing/2014/main" id="{E8A08C7F-9E8D-2E4E-F58F-52AE455A19C2}"/>
              </a:ext>
            </a:extLst>
          </p:cNvPr>
          <p:cNvSpPr>
            <a:spLocks noGrp="1"/>
          </p:cNvSpPr>
          <p:nvPr>
            <p:ph type="title"/>
          </p:nvPr>
        </p:nvSpPr>
        <p:spPr/>
        <p:txBody>
          <a:bodyPr/>
          <a:lstStyle/>
          <a:p>
            <a:r>
              <a:rPr lang="nl-NL" dirty="0">
                <a:latin typeface="Arial Rounded MT Bold" panose="020F0704030504030204" pitchFamily="34" charset="0"/>
              </a:rPr>
              <a:t>Stadsmuseum Harderwijk</a:t>
            </a:r>
          </a:p>
        </p:txBody>
      </p:sp>
      <p:sp>
        <p:nvSpPr>
          <p:cNvPr id="3" name="Tijdelijke aanduiding voor inhoud 2">
            <a:extLst>
              <a:ext uri="{FF2B5EF4-FFF2-40B4-BE49-F238E27FC236}">
                <a16:creationId xmlns:a16="http://schemas.microsoft.com/office/drawing/2014/main" id="{514B24D2-C378-A154-FE68-B586A1F67AE7}"/>
              </a:ext>
            </a:extLst>
          </p:cNvPr>
          <p:cNvSpPr>
            <a:spLocks noGrp="1"/>
          </p:cNvSpPr>
          <p:nvPr>
            <p:ph sz="half" idx="1"/>
          </p:nvPr>
        </p:nvSpPr>
        <p:spPr>
          <a:xfrm>
            <a:off x="1188131" y="2069505"/>
            <a:ext cx="5181600" cy="1325563"/>
          </a:xfrm>
        </p:spPr>
        <p:txBody>
          <a:bodyPr>
            <a:normAutofit fontScale="92500" lnSpcReduction="20000"/>
          </a:bodyPr>
          <a:lstStyle/>
          <a:p>
            <a:pPr marL="0" indent="0">
              <a:buNone/>
            </a:pPr>
            <a:r>
              <a:rPr lang="nl-NL" i="1" dirty="0"/>
              <a:t>Jullie gaan binnenkort een bezoek brengen aan het Stadsmuseum in Harderwijk. Maar… Wat weten </a:t>
            </a:r>
            <a:br>
              <a:rPr lang="nl-NL" i="1" dirty="0"/>
            </a:br>
            <a:r>
              <a:rPr lang="nl-NL" i="1" dirty="0"/>
              <a:t>jullie al over het museum?</a:t>
            </a:r>
          </a:p>
          <a:p>
            <a:endParaRPr lang="nl-NL" i="1" dirty="0"/>
          </a:p>
          <a:p>
            <a:endParaRPr lang="nl-NL" i="1" dirty="0"/>
          </a:p>
        </p:txBody>
      </p:sp>
      <p:sp>
        <p:nvSpPr>
          <p:cNvPr id="4" name="Tijdelijke aanduiding voor inhoud 3">
            <a:extLst>
              <a:ext uri="{FF2B5EF4-FFF2-40B4-BE49-F238E27FC236}">
                <a16:creationId xmlns:a16="http://schemas.microsoft.com/office/drawing/2014/main" id="{E9C2FFB3-7273-48BB-6778-E834D346F0EE}"/>
              </a:ext>
            </a:extLst>
          </p:cNvPr>
          <p:cNvSpPr>
            <a:spLocks noGrp="1"/>
          </p:cNvSpPr>
          <p:nvPr>
            <p:ph sz="half" idx="2"/>
          </p:nvPr>
        </p:nvSpPr>
        <p:spPr>
          <a:xfrm>
            <a:off x="2574524" y="3395068"/>
            <a:ext cx="3521476" cy="2095132"/>
          </a:xfrm>
        </p:spPr>
        <p:txBody>
          <a:bodyPr>
            <a:normAutofit fontScale="92500" lnSpcReduction="20000"/>
          </a:bodyPr>
          <a:lstStyle/>
          <a:p>
            <a:r>
              <a:rPr lang="nl-NL" sz="2600" dirty="0"/>
              <a:t>Waar zou dit museum over gaan? </a:t>
            </a:r>
          </a:p>
          <a:p>
            <a:r>
              <a:rPr lang="nl-NL" sz="2600" dirty="0"/>
              <a:t>Wat zou er te zien zijn?</a:t>
            </a:r>
          </a:p>
          <a:p>
            <a:r>
              <a:rPr lang="nl-NL" sz="2600" dirty="0"/>
              <a:t>Welke soorten musea kennen jullie?</a:t>
            </a:r>
          </a:p>
          <a:p>
            <a:pPr marL="0" indent="0">
              <a:buNone/>
            </a:pPr>
            <a:endParaRPr lang="nl-NL" dirty="0"/>
          </a:p>
        </p:txBody>
      </p:sp>
      <p:pic>
        <p:nvPicPr>
          <p:cNvPr id="7" name="Afbeelding 6" descr="Afbeelding met buitenshuis, hemel, wolk, raam&#10;&#10;Automatisch gegenereerde beschrijving">
            <a:extLst>
              <a:ext uri="{FF2B5EF4-FFF2-40B4-BE49-F238E27FC236}">
                <a16:creationId xmlns:a16="http://schemas.microsoft.com/office/drawing/2014/main" id="{92F478F0-A8E6-B027-5CB2-388B604C4D8E}"/>
              </a:ext>
            </a:extLst>
          </p:cNvPr>
          <p:cNvPicPr>
            <a:picLocks noChangeAspect="1"/>
          </p:cNvPicPr>
          <p:nvPr/>
        </p:nvPicPr>
        <p:blipFill rotWithShape="1">
          <a:blip r:embed="rId2">
            <a:extLst>
              <a:ext uri="{28A0092B-C50C-407E-A947-70E740481C1C}">
                <a14:useLocalDpi xmlns:a14="http://schemas.microsoft.com/office/drawing/2010/main" val="0"/>
              </a:ext>
            </a:extLst>
          </a:blip>
          <a:srcRect l="30971" t="-260" r="10679" b="260"/>
          <a:stretch/>
        </p:blipFill>
        <p:spPr>
          <a:xfrm>
            <a:off x="6802704" y="1490327"/>
            <a:ext cx="3983666" cy="45514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Afbeelding 9" descr="Afbeelding met illustratie, tekening, clipart, Tekenfilm&#10;&#10;Automatisch gegenereerde beschrijving">
            <a:extLst>
              <a:ext uri="{FF2B5EF4-FFF2-40B4-BE49-F238E27FC236}">
                <a16:creationId xmlns:a16="http://schemas.microsoft.com/office/drawing/2014/main" id="{E53F3F84-1A41-512E-99CA-79BB643473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858" y="3510437"/>
            <a:ext cx="3706510" cy="3670575"/>
          </a:xfrm>
          <a:prstGeom prst="rect">
            <a:avLst/>
          </a:prstGeom>
        </p:spPr>
      </p:pic>
    </p:spTree>
    <p:extLst>
      <p:ext uri="{BB962C8B-B14F-4D97-AF65-F5344CB8AC3E}">
        <p14:creationId xmlns:p14="http://schemas.microsoft.com/office/powerpoint/2010/main" val="219095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fade">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afgeronde hoeken 6">
            <a:extLst>
              <a:ext uri="{FF2B5EF4-FFF2-40B4-BE49-F238E27FC236}">
                <a16:creationId xmlns:a16="http://schemas.microsoft.com/office/drawing/2014/main" id="{A800ADBF-92A6-F4B9-FA43-1758BB15D197}"/>
              </a:ext>
            </a:extLst>
          </p:cNvPr>
          <p:cNvSpPr/>
          <p:nvPr/>
        </p:nvSpPr>
        <p:spPr>
          <a:xfrm>
            <a:off x="917910" y="1672250"/>
            <a:ext cx="4853596" cy="450471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2" name="Titel 1">
            <a:extLst>
              <a:ext uri="{FF2B5EF4-FFF2-40B4-BE49-F238E27FC236}">
                <a16:creationId xmlns:a16="http://schemas.microsoft.com/office/drawing/2014/main" id="{A17E0538-001F-29E1-7B70-EA68614451CD}"/>
              </a:ext>
            </a:extLst>
          </p:cNvPr>
          <p:cNvSpPr>
            <a:spLocks noGrp="1"/>
          </p:cNvSpPr>
          <p:nvPr>
            <p:ph type="title"/>
          </p:nvPr>
        </p:nvSpPr>
        <p:spPr>
          <a:xfrm>
            <a:off x="838200" y="346687"/>
            <a:ext cx="10515600" cy="1325563"/>
          </a:xfrm>
        </p:spPr>
        <p:txBody>
          <a:bodyPr/>
          <a:lstStyle/>
          <a:p>
            <a:r>
              <a:rPr lang="nl-NL" dirty="0">
                <a:latin typeface="Arial Rounded MT Bold" panose="020F0704030504030204" pitchFamily="34" charset="0"/>
              </a:rPr>
              <a:t>Pension Harderwijk</a:t>
            </a:r>
          </a:p>
        </p:txBody>
      </p:sp>
      <p:sp>
        <p:nvSpPr>
          <p:cNvPr id="4" name="Tijdelijke aanduiding voor inhoud 3">
            <a:extLst>
              <a:ext uri="{FF2B5EF4-FFF2-40B4-BE49-F238E27FC236}">
                <a16:creationId xmlns:a16="http://schemas.microsoft.com/office/drawing/2014/main" id="{C54FC84E-F65B-9560-E62B-05547780D54C}"/>
              </a:ext>
            </a:extLst>
          </p:cNvPr>
          <p:cNvSpPr>
            <a:spLocks noGrp="1"/>
          </p:cNvSpPr>
          <p:nvPr>
            <p:ph sz="half" idx="1"/>
          </p:nvPr>
        </p:nvSpPr>
        <p:spPr>
          <a:xfrm>
            <a:off x="1166204" y="1825625"/>
            <a:ext cx="4853596" cy="4351338"/>
          </a:xfrm>
        </p:spPr>
        <p:txBody>
          <a:bodyPr/>
          <a:lstStyle/>
          <a:p>
            <a:r>
              <a:rPr lang="nl-NL" dirty="0"/>
              <a:t>Wat is een pension?</a:t>
            </a:r>
          </a:p>
          <a:p>
            <a:r>
              <a:rPr lang="nl-NL" dirty="0"/>
              <a:t>Welke gasten zouden we in een pension tegen kunnen komen?</a:t>
            </a:r>
          </a:p>
          <a:p>
            <a:endParaRPr lang="nl-NL" dirty="0"/>
          </a:p>
          <a:p>
            <a:r>
              <a:rPr lang="nl-NL" dirty="0"/>
              <a:t>Hoe zou het museum aan de verhalen gekomen zijn?</a:t>
            </a:r>
          </a:p>
          <a:p>
            <a:r>
              <a:rPr lang="nl-NL" dirty="0"/>
              <a:t>Hebben deze gasten echt bestaan of niet?</a:t>
            </a:r>
          </a:p>
        </p:txBody>
      </p:sp>
      <p:pic>
        <p:nvPicPr>
          <p:cNvPr id="6" name="Tijdelijke aanduiding voor inhoud 5">
            <a:extLst>
              <a:ext uri="{FF2B5EF4-FFF2-40B4-BE49-F238E27FC236}">
                <a16:creationId xmlns:a16="http://schemas.microsoft.com/office/drawing/2014/main" id="{B483B5FE-FB67-872F-053E-857AF615B54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801886">
            <a:off x="6666399" y="1122309"/>
            <a:ext cx="4547689" cy="480880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11682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afgeronde hoeken 1">
            <a:extLst>
              <a:ext uri="{FF2B5EF4-FFF2-40B4-BE49-F238E27FC236}">
                <a16:creationId xmlns:a16="http://schemas.microsoft.com/office/drawing/2014/main" id="{272BF393-8B16-EFE8-3655-BE4BC3947ABA}"/>
              </a:ext>
            </a:extLst>
          </p:cNvPr>
          <p:cNvSpPr/>
          <p:nvPr/>
        </p:nvSpPr>
        <p:spPr>
          <a:xfrm>
            <a:off x="917910" y="1589103"/>
            <a:ext cx="4692777" cy="359545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3" name="Rechthoek: afgeronde hoeken 2">
            <a:extLst>
              <a:ext uri="{FF2B5EF4-FFF2-40B4-BE49-F238E27FC236}">
                <a16:creationId xmlns:a16="http://schemas.microsoft.com/office/drawing/2014/main" id="{A6B00A92-5CCE-B56C-EB5F-0E357D207D32}"/>
              </a:ext>
            </a:extLst>
          </p:cNvPr>
          <p:cNvSpPr/>
          <p:nvPr/>
        </p:nvSpPr>
        <p:spPr>
          <a:xfrm>
            <a:off x="6059556" y="1589103"/>
            <a:ext cx="5370444" cy="2663301"/>
          </a:xfrm>
          <a:prstGeom prst="roundRect">
            <a:avLst/>
          </a:prstGeom>
          <a:solidFill>
            <a:schemeClr val="tx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dirty="0"/>
          </a:p>
        </p:txBody>
      </p:sp>
      <p:sp>
        <p:nvSpPr>
          <p:cNvPr id="4" name="Titel 3">
            <a:extLst>
              <a:ext uri="{FF2B5EF4-FFF2-40B4-BE49-F238E27FC236}">
                <a16:creationId xmlns:a16="http://schemas.microsoft.com/office/drawing/2014/main" id="{24804218-2646-F105-05C7-582777EBD200}"/>
              </a:ext>
            </a:extLst>
          </p:cNvPr>
          <p:cNvSpPr>
            <a:spLocks noGrp="1"/>
          </p:cNvSpPr>
          <p:nvPr>
            <p:ph type="title"/>
          </p:nvPr>
        </p:nvSpPr>
        <p:spPr/>
        <p:txBody>
          <a:bodyPr/>
          <a:lstStyle/>
          <a:p>
            <a:r>
              <a:rPr lang="nl-NL" dirty="0">
                <a:latin typeface="Arial Rounded MT Bold" panose="020F0704030504030204" pitchFamily="34" charset="0"/>
              </a:rPr>
              <a:t>Regels in het museum</a:t>
            </a:r>
          </a:p>
        </p:txBody>
      </p:sp>
      <p:sp>
        <p:nvSpPr>
          <p:cNvPr id="5" name="Tijdelijke aanduiding voor inhoud 4">
            <a:extLst>
              <a:ext uri="{FF2B5EF4-FFF2-40B4-BE49-F238E27FC236}">
                <a16:creationId xmlns:a16="http://schemas.microsoft.com/office/drawing/2014/main" id="{58BBAB8D-53F7-73EE-E935-A478F72E626F}"/>
              </a:ext>
            </a:extLst>
          </p:cNvPr>
          <p:cNvSpPr>
            <a:spLocks noGrp="1"/>
          </p:cNvSpPr>
          <p:nvPr>
            <p:ph sz="half" idx="1"/>
          </p:nvPr>
        </p:nvSpPr>
        <p:spPr>
          <a:xfrm>
            <a:off x="1154096" y="1825625"/>
            <a:ext cx="4367906" cy="4351338"/>
          </a:xfrm>
        </p:spPr>
        <p:txBody>
          <a:bodyPr/>
          <a:lstStyle/>
          <a:p>
            <a:pPr marL="0" indent="0">
              <a:buNone/>
            </a:pPr>
            <a:r>
              <a:rPr lang="nl-NL" i="1" dirty="0"/>
              <a:t>Jullie zijn straks ook te gast in Pension Harderwijk. </a:t>
            </a:r>
            <a:br>
              <a:rPr lang="nl-NL" i="1" dirty="0"/>
            </a:br>
            <a:r>
              <a:rPr lang="nl-NL" i="1" dirty="0"/>
              <a:t>In een museum gelden </a:t>
            </a:r>
            <a:br>
              <a:rPr lang="nl-NL" i="1" dirty="0"/>
            </a:br>
            <a:r>
              <a:rPr lang="nl-NL" i="1" dirty="0"/>
              <a:t>er regels.</a:t>
            </a:r>
          </a:p>
        </p:txBody>
      </p:sp>
      <p:sp>
        <p:nvSpPr>
          <p:cNvPr id="6" name="Tijdelijke aanduiding voor inhoud 5">
            <a:extLst>
              <a:ext uri="{FF2B5EF4-FFF2-40B4-BE49-F238E27FC236}">
                <a16:creationId xmlns:a16="http://schemas.microsoft.com/office/drawing/2014/main" id="{D5D0023C-73B0-FAA3-C012-E6EB141A89C8}"/>
              </a:ext>
            </a:extLst>
          </p:cNvPr>
          <p:cNvSpPr>
            <a:spLocks noGrp="1"/>
          </p:cNvSpPr>
          <p:nvPr>
            <p:ph sz="half" idx="2"/>
          </p:nvPr>
        </p:nvSpPr>
        <p:spPr>
          <a:xfrm>
            <a:off x="6172200" y="1825624"/>
            <a:ext cx="5181600" cy="1849731"/>
          </a:xfrm>
        </p:spPr>
        <p:txBody>
          <a:bodyPr>
            <a:normAutofit/>
          </a:bodyPr>
          <a:lstStyle/>
          <a:p>
            <a:r>
              <a:rPr lang="nl-NL" sz="2400" dirty="0">
                <a:solidFill>
                  <a:schemeClr val="bg1"/>
                </a:solidFill>
                <a:latin typeface="Handschrift Dikke Stift" panose="02000503000000000000" pitchFamily="2" charset="0"/>
              </a:rPr>
              <a:t>Rustig lopen;</a:t>
            </a:r>
          </a:p>
          <a:p>
            <a:r>
              <a:rPr lang="nl-NL" sz="2400" dirty="0">
                <a:solidFill>
                  <a:schemeClr val="bg1"/>
                </a:solidFill>
                <a:latin typeface="Handschrift Dikke Stift" panose="02000503000000000000" pitchFamily="2" charset="0"/>
              </a:rPr>
              <a:t>Rustig praten;</a:t>
            </a:r>
          </a:p>
          <a:p>
            <a:r>
              <a:rPr lang="nl-NL" sz="2400" dirty="0">
                <a:solidFill>
                  <a:schemeClr val="bg1"/>
                </a:solidFill>
                <a:latin typeface="Handschrift Dikke Stift" panose="02000503000000000000" pitchFamily="2" charset="0"/>
              </a:rPr>
              <a:t>Nergens aanzitten, tenzij anders vermeld; </a:t>
            </a:r>
          </a:p>
          <a:p>
            <a:r>
              <a:rPr lang="nl-NL" sz="2400" dirty="0">
                <a:solidFill>
                  <a:schemeClr val="bg1"/>
                </a:solidFill>
                <a:latin typeface="Handschrift Dikke Stift" panose="02000503000000000000" pitchFamily="2" charset="0"/>
              </a:rPr>
              <a:t>Foto’s maken mag, zolang je niet flitst.</a:t>
            </a:r>
          </a:p>
        </p:txBody>
      </p:sp>
      <p:pic>
        <p:nvPicPr>
          <p:cNvPr id="8" name="Afbeelding 7" descr="Afbeelding met illustratie, tekening, clipart, Tekenfilm&#10;&#10;Automatisch gegenereerde beschrijving">
            <a:extLst>
              <a:ext uri="{FF2B5EF4-FFF2-40B4-BE49-F238E27FC236}">
                <a16:creationId xmlns:a16="http://schemas.microsoft.com/office/drawing/2014/main" id="{11A2B5AC-1F99-9123-1CEF-C37F8CB689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299" y="3586579"/>
            <a:ext cx="3661365" cy="3646502"/>
          </a:xfrm>
          <a:prstGeom prst="rect">
            <a:avLst/>
          </a:prstGeom>
        </p:spPr>
      </p:pic>
      <p:sp>
        <p:nvSpPr>
          <p:cNvPr id="10" name="Tekstvak 9">
            <a:extLst>
              <a:ext uri="{FF2B5EF4-FFF2-40B4-BE49-F238E27FC236}">
                <a16:creationId xmlns:a16="http://schemas.microsoft.com/office/drawing/2014/main" id="{B617B976-FF3A-949E-F801-3D6B9BCF0DEA}"/>
              </a:ext>
            </a:extLst>
          </p:cNvPr>
          <p:cNvSpPr txBox="1"/>
          <p:nvPr/>
        </p:nvSpPr>
        <p:spPr>
          <a:xfrm>
            <a:off x="2773054" y="3401129"/>
            <a:ext cx="2917343" cy="1200329"/>
          </a:xfrm>
          <a:prstGeom prst="rect">
            <a:avLst/>
          </a:prstGeom>
          <a:noFill/>
        </p:spPr>
        <p:txBody>
          <a:bodyPr wrap="square">
            <a:spAutoFit/>
          </a:bodyPr>
          <a:lstStyle/>
          <a:p>
            <a:pPr marL="0" indent="0">
              <a:buNone/>
            </a:pPr>
            <a:endParaRPr lang="nl-NL" sz="2400" dirty="0"/>
          </a:p>
          <a:p>
            <a:pPr marL="0" indent="0">
              <a:buNone/>
            </a:pPr>
            <a:r>
              <a:rPr lang="nl-NL" sz="2400" dirty="0"/>
              <a:t>Welke regels zouden dit kunnen zijn? </a:t>
            </a:r>
          </a:p>
        </p:txBody>
      </p:sp>
    </p:spTree>
    <p:extLst>
      <p:ext uri="{BB962C8B-B14F-4D97-AF65-F5344CB8AC3E}">
        <p14:creationId xmlns:p14="http://schemas.microsoft.com/office/powerpoint/2010/main" val="241675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fade">
                                      <p:cBhvr>
                                        <p:cTn id="23" dur="500"/>
                                        <p:tgtEl>
                                          <p:spTgt spid="6">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fade">
                                      <p:cBhvr>
                                        <p:cTn id="26" dur="500"/>
                                        <p:tgtEl>
                                          <p:spTgt spid="6">
                                            <p:txEl>
                                              <p:pRg st="1" end="1"/>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fade">
                                      <p:cBhvr>
                                        <p:cTn id="29" dur="500"/>
                                        <p:tgtEl>
                                          <p:spTgt spid="6">
                                            <p:txEl>
                                              <p:pRg st="2" end="2"/>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afgeronde hoeken 8">
            <a:extLst>
              <a:ext uri="{FF2B5EF4-FFF2-40B4-BE49-F238E27FC236}">
                <a16:creationId xmlns:a16="http://schemas.microsoft.com/office/drawing/2014/main" id="{C28E06D6-EBB2-2C6C-CD1C-B468DD864601}"/>
              </a:ext>
            </a:extLst>
          </p:cNvPr>
          <p:cNvSpPr/>
          <p:nvPr/>
        </p:nvSpPr>
        <p:spPr>
          <a:xfrm>
            <a:off x="6019799" y="3716185"/>
            <a:ext cx="5405762" cy="2008888"/>
          </a:xfrm>
          <a:prstGeom prst="roundRect">
            <a:avLst/>
          </a:prstGeom>
          <a:solidFill>
            <a:schemeClr val="tx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3" name="Rechthoek: afgeronde hoeken 2">
            <a:extLst>
              <a:ext uri="{FF2B5EF4-FFF2-40B4-BE49-F238E27FC236}">
                <a16:creationId xmlns:a16="http://schemas.microsoft.com/office/drawing/2014/main" id="{55C7FED3-3805-C566-2E95-79B3A75F8298}"/>
              </a:ext>
            </a:extLst>
          </p:cNvPr>
          <p:cNvSpPr/>
          <p:nvPr/>
        </p:nvSpPr>
        <p:spPr>
          <a:xfrm>
            <a:off x="6019799" y="1586568"/>
            <a:ext cx="5405762" cy="200888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2" name="Rechthoek: afgeronde hoeken 1">
            <a:extLst>
              <a:ext uri="{FF2B5EF4-FFF2-40B4-BE49-F238E27FC236}">
                <a16:creationId xmlns:a16="http://schemas.microsoft.com/office/drawing/2014/main" id="{F13E8995-631B-B379-5EDE-67C62EA04699}"/>
              </a:ext>
            </a:extLst>
          </p:cNvPr>
          <p:cNvSpPr/>
          <p:nvPr/>
        </p:nvSpPr>
        <p:spPr>
          <a:xfrm>
            <a:off x="612559" y="1586568"/>
            <a:ext cx="5181599" cy="4829452"/>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4" name="Titel 3">
            <a:extLst>
              <a:ext uri="{FF2B5EF4-FFF2-40B4-BE49-F238E27FC236}">
                <a16:creationId xmlns:a16="http://schemas.microsoft.com/office/drawing/2014/main" id="{7B19C516-E764-C9DF-7158-840D603962D4}"/>
              </a:ext>
            </a:extLst>
          </p:cNvPr>
          <p:cNvSpPr>
            <a:spLocks noGrp="1"/>
          </p:cNvSpPr>
          <p:nvPr>
            <p:ph type="title"/>
          </p:nvPr>
        </p:nvSpPr>
        <p:spPr/>
        <p:txBody>
          <a:bodyPr/>
          <a:lstStyle/>
          <a:p>
            <a:r>
              <a:rPr lang="nl-NL" dirty="0">
                <a:latin typeface="Arial Rounded MT Bold" panose="020F0704030504030204" pitchFamily="34" charset="0"/>
              </a:rPr>
              <a:t>Razende Reporters</a:t>
            </a:r>
          </a:p>
        </p:txBody>
      </p:sp>
      <p:sp>
        <p:nvSpPr>
          <p:cNvPr id="6" name="Tijdelijke aanduiding voor inhoud 5">
            <a:extLst>
              <a:ext uri="{FF2B5EF4-FFF2-40B4-BE49-F238E27FC236}">
                <a16:creationId xmlns:a16="http://schemas.microsoft.com/office/drawing/2014/main" id="{CF7F14CE-961A-41A9-767D-68BFCB285EE3}"/>
              </a:ext>
            </a:extLst>
          </p:cNvPr>
          <p:cNvSpPr>
            <a:spLocks noGrp="1"/>
          </p:cNvSpPr>
          <p:nvPr>
            <p:ph sz="half" idx="1"/>
          </p:nvPr>
        </p:nvSpPr>
        <p:spPr>
          <a:xfrm>
            <a:off x="612558" y="1822450"/>
            <a:ext cx="5181600" cy="4351338"/>
          </a:xfrm>
        </p:spPr>
        <p:txBody>
          <a:bodyPr>
            <a:normAutofit fontScale="85000" lnSpcReduction="20000"/>
          </a:bodyPr>
          <a:lstStyle/>
          <a:p>
            <a:pPr marL="0" indent="0" algn="ctr">
              <a:buNone/>
            </a:pPr>
            <a:r>
              <a:rPr lang="nl-NL" i="1" dirty="0"/>
              <a:t>Over één van de pensiongasten gaan jullie in de volgende les op school een verhaal schrijven. Jullie gaan schrijven over iets wat hij/zij heeft meegemaakt op een dag.</a:t>
            </a:r>
            <a:r>
              <a:rPr lang="nl-NL" dirty="0"/>
              <a:t> </a:t>
            </a:r>
          </a:p>
          <a:p>
            <a:pPr marL="0" indent="0" algn="ctr">
              <a:buNone/>
            </a:pPr>
            <a:endParaRPr lang="nl-NL" dirty="0"/>
          </a:p>
          <a:p>
            <a:pPr marL="0" indent="0" algn="ctr">
              <a:buNone/>
            </a:pPr>
            <a:r>
              <a:rPr lang="nl-NL" dirty="0"/>
              <a:t>Eerst gaan jullie vragen bedenken, waarop je de antwoorden in het museum hoopt te vinden. </a:t>
            </a:r>
            <a:br>
              <a:rPr lang="nl-NL" dirty="0"/>
            </a:br>
            <a:br>
              <a:rPr lang="nl-NL" dirty="0"/>
            </a:br>
            <a:r>
              <a:rPr lang="nl-NL" dirty="0"/>
              <a:t>Bedenk met degene naast je of in je groepje </a:t>
            </a:r>
            <a:r>
              <a:rPr lang="nl-NL" b="1" dirty="0"/>
              <a:t>10 vragen </a:t>
            </a:r>
            <a:r>
              <a:rPr lang="nl-NL" dirty="0"/>
              <a:t>die jullie zouden kunnen helpen met een verhaal over een pensiongast te schrijven.</a:t>
            </a:r>
          </a:p>
          <a:p>
            <a:pPr marL="0" indent="0" algn="ctr">
              <a:buNone/>
            </a:pPr>
            <a:r>
              <a:rPr lang="nl-NL" b="1" dirty="0"/>
              <a:t>Vergelijk de vragen klassikaal.</a:t>
            </a:r>
          </a:p>
        </p:txBody>
      </p:sp>
      <p:sp>
        <p:nvSpPr>
          <p:cNvPr id="7" name="Tijdelijke aanduiding voor inhoud 6">
            <a:extLst>
              <a:ext uri="{FF2B5EF4-FFF2-40B4-BE49-F238E27FC236}">
                <a16:creationId xmlns:a16="http://schemas.microsoft.com/office/drawing/2014/main" id="{4405AD75-B9C8-4FD5-4F6D-E6EFF65AAFA3}"/>
              </a:ext>
            </a:extLst>
          </p:cNvPr>
          <p:cNvSpPr>
            <a:spLocks noGrp="1"/>
          </p:cNvSpPr>
          <p:nvPr>
            <p:ph sz="half" idx="2"/>
          </p:nvPr>
        </p:nvSpPr>
        <p:spPr>
          <a:xfrm>
            <a:off x="6172200" y="1822450"/>
            <a:ext cx="5181600" cy="4351338"/>
          </a:xfrm>
        </p:spPr>
        <p:txBody>
          <a:bodyPr>
            <a:normAutofit fontScale="85000" lnSpcReduction="20000"/>
          </a:bodyPr>
          <a:lstStyle/>
          <a:p>
            <a:pPr marL="0" indent="0">
              <a:buNone/>
            </a:pPr>
            <a:r>
              <a:rPr lang="nl-NL" dirty="0"/>
              <a:t>Maar wat zijn goede vragen? Goede vraag! Je gaat een verhaal schrijven over hoe een dag van deze pensiongast er uit zou hebben kunnen zien. Bedenk wat je graag over deze gast te weten wil komen, voorbeelden: </a:t>
            </a:r>
            <a:br>
              <a:rPr lang="nl-NL" dirty="0"/>
            </a:br>
            <a:br>
              <a:rPr lang="nl-NL" dirty="0"/>
            </a:br>
            <a:endParaRPr lang="nl-NL" i="1" dirty="0"/>
          </a:p>
        </p:txBody>
      </p:sp>
      <p:sp>
        <p:nvSpPr>
          <p:cNvPr id="8" name="Tekstvak 7">
            <a:extLst>
              <a:ext uri="{FF2B5EF4-FFF2-40B4-BE49-F238E27FC236}">
                <a16:creationId xmlns:a16="http://schemas.microsoft.com/office/drawing/2014/main" id="{CEE21907-811A-CEAF-1AC4-4C23B2E7BF2B}"/>
              </a:ext>
            </a:extLst>
          </p:cNvPr>
          <p:cNvSpPr txBox="1"/>
          <p:nvPr/>
        </p:nvSpPr>
        <p:spPr>
          <a:xfrm>
            <a:off x="6225096" y="3727218"/>
            <a:ext cx="5075808" cy="1938992"/>
          </a:xfrm>
          <a:prstGeom prst="rect">
            <a:avLst/>
          </a:prstGeom>
          <a:noFill/>
        </p:spPr>
        <p:txBody>
          <a:bodyPr wrap="square">
            <a:spAutoFit/>
          </a:bodyPr>
          <a:lstStyle/>
          <a:p>
            <a:r>
              <a:rPr lang="nl-NL" sz="2000" i="1" dirty="0">
                <a:solidFill>
                  <a:schemeClr val="bg1"/>
                </a:solidFill>
              </a:rPr>
              <a:t>- Wat was zijn/haar beroep? </a:t>
            </a:r>
            <a:br>
              <a:rPr lang="nl-NL" sz="2000" i="1" dirty="0">
                <a:solidFill>
                  <a:schemeClr val="bg1"/>
                </a:solidFill>
              </a:rPr>
            </a:br>
            <a:r>
              <a:rPr lang="nl-NL" sz="2000" i="1" dirty="0">
                <a:solidFill>
                  <a:schemeClr val="bg1"/>
                </a:solidFill>
              </a:rPr>
              <a:t>- Hoe oud zou deze pensiongast </a:t>
            </a:r>
            <a:br>
              <a:rPr lang="nl-NL" sz="2000" i="1" dirty="0">
                <a:solidFill>
                  <a:schemeClr val="bg1"/>
                </a:solidFill>
              </a:rPr>
            </a:br>
            <a:r>
              <a:rPr lang="nl-NL" sz="2000" i="1" dirty="0">
                <a:solidFill>
                  <a:schemeClr val="bg1"/>
                </a:solidFill>
              </a:rPr>
              <a:t>zijn geweest? </a:t>
            </a:r>
            <a:br>
              <a:rPr lang="nl-NL" sz="2000" i="1" dirty="0">
                <a:solidFill>
                  <a:schemeClr val="bg1"/>
                </a:solidFill>
              </a:rPr>
            </a:br>
            <a:r>
              <a:rPr lang="nl-NL" sz="2000" i="1" dirty="0">
                <a:solidFill>
                  <a:schemeClr val="bg1"/>
                </a:solidFill>
              </a:rPr>
              <a:t>- Waar komt hij/zij vandaan? </a:t>
            </a:r>
            <a:br>
              <a:rPr lang="nl-NL" sz="2000" i="1" dirty="0">
                <a:solidFill>
                  <a:schemeClr val="bg1"/>
                </a:solidFill>
              </a:rPr>
            </a:br>
            <a:r>
              <a:rPr lang="nl-NL" sz="2000" i="1" dirty="0">
                <a:solidFill>
                  <a:schemeClr val="bg1"/>
                </a:solidFill>
              </a:rPr>
              <a:t>- Welk voorwerp had deze pensiongast </a:t>
            </a:r>
            <a:br>
              <a:rPr lang="nl-NL" sz="2000" i="1" dirty="0">
                <a:solidFill>
                  <a:schemeClr val="bg1"/>
                </a:solidFill>
              </a:rPr>
            </a:br>
            <a:r>
              <a:rPr lang="nl-NL" sz="2000" i="1" dirty="0">
                <a:solidFill>
                  <a:schemeClr val="bg1"/>
                </a:solidFill>
              </a:rPr>
              <a:t>altijd bij zich? </a:t>
            </a:r>
            <a:endParaRPr lang="nl-NL" sz="2000" dirty="0">
              <a:solidFill>
                <a:schemeClr val="bg1"/>
              </a:solidFill>
            </a:endParaRPr>
          </a:p>
        </p:txBody>
      </p:sp>
    </p:spTree>
    <p:extLst>
      <p:ext uri="{BB962C8B-B14F-4D97-AF65-F5344CB8AC3E}">
        <p14:creationId xmlns:p14="http://schemas.microsoft.com/office/powerpoint/2010/main" val="197640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afgeronde hoeken 4">
            <a:extLst>
              <a:ext uri="{FF2B5EF4-FFF2-40B4-BE49-F238E27FC236}">
                <a16:creationId xmlns:a16="http://schemas.microsoft.com/office/drawing/2014/main" id="{333C88CA-4EC6-B420-3358-36613750CA0A}"/>
              </a:ext>
            </a:extLst>
          </p:cNvPr>
          <p:cNvSpPr/>
          <p:nvPr/>
        </p:nvSpPr>
        <p:spPr>
          <a:xfrm>
            <a:off x="917910" y="1690688"/>
            <a:ext cx="4914719" cy="435133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2" name="Titel 1">
            <a:extLst>
              <a:ext uri="{FF2B5EF4-FFF2-40B4-BE49-F238E27FC236}">
                <a16:creationId xmlns:a16="http://schemas.microsoft.com/office/drawing/2014/main" id="{8A2D090E-98DA-09D9-8949-B415B13DFC5E}"/>
              </a:ext>
            </a:extLst>
          </p:cNvPr>
          <p:cNvSpPr>
            <a:spLocks noGrp="1"/>
          </p:cNvSpPr>
          <p:nvPr>
            <p:ph type="title"/>
          </p:nvPr>
        </p:nvSpPr>
        <p:spPr/>
        <p:txBody>
          <a:bodyPr/>
          <a:lstStyle/>
          <a:p>
            <a:r>
              <a:rPr lang="nl-NL" dirty="0">
                <a:latin typeface="Arial Rounded MT Bold" panose="020F0704030504030204" pitchFamily="34" charset="0"/>
              </a:rPr>
              <a:t>Pensiongasten</a:t>
            </a:r>
          </a:p>
        </p:txBody>
      </p:sp>
      <p:sp>
        <p:nvSpPr>
          <p:cNvPr id="3" name="Tijdelijke aanduiding voor inhoud 2">
            <a:extLst>
              <a:ext uri="{FF2B5EF4-FFF2-40B4-BE49-F238E27FC236}">
                <a16:creationId xmlns:a16="http://schemas.microsoft.com/office/drawing/2014/main" id="{2CB111B7-1576-5FE8-5E4D-F9115A06F8E2}"/>
              </a:ext>
            </a:extLst>
          </p:cNvPr>
          <p:cNvSpPr>
            <a:spLocks noGrp="1"/>
          </p:cNvSpPr>
          <p:nvPr>
            <p:ph sz="half" idx="1"/>
          </p:nvPr>
        </p:nvSpPr>
        <p:spPr>
          <a:xfrm>
            <a:off x="1083076" y="1825625"/>
            <a:ext cx="4483223" cy="4351338"/>
          </a:xfrm>
        </p:spPr>
        <p:txBody>
          <a:bodyPr>
            <a:normAutofit/>
          </a:bodyPr>
          <a:lstStyle/>
          <a:p>
            <a:r>
              <a:rPr lang="nl-NL" dirty="0"/>
              <a:t>Kies nu </a:t>
            </a:r>
            <a:r>
              <a:rPr lang="nl-NL" b="1" dirty="0"/>
              <a:t>3 pensiongasten </a:t>
            </a:r>
            <a:r>
              <a:rPr lang="nl-NL" dirty="0"/>
              <a:t>uit waar je graag meer over wil weten. Ga voor de pensiongasten die jou het meest leuk lijkt om over te schrijven;</a:t>
            </a:r>
          </a:p>
          <a:p>
            <a:r>
              <a:rPr lang="nl-NL" dirty="0"/>
              <a:t>Schrijf </a:t>
            </a:r>
            <a:r>
              <a:rPr lang="nl-NL" b="1" dirty="0"/>
              <a:t>5 vragen per pensiongast </a:t>
            </a:r>
            <a:r>
              <a:rPr lang="nl-NL" dirty="0"/>
              <a:t>op waarvan je de antwoorden hoopt te vinden in het museum.</a:t>
            </a:r>
          </a:p>
          <a:p>
            <a:endParaRPr lang="nl-NL" dirty="0"/>
          </a:p>
        </p:txBody>
      </p:sp>
      <p:pic>
        <p:nvPicPr>
          <p:cNvPr id="7" name="Tijdelijke aanduiding voor inhoud 6" descr="Afbeelding met tekenfilm, schets, Menselijk gezicht, illustratie&#10;&#10;Automatisch gegenereerde beschrijving">
            <a:extLst>
              <a:ext uri="{FF2B5EF4-FFF2-40B4-BE49-F238E27FC236}">
                <a16:creationId xmlns:a16="http://schemas.microsoft.com/office/drawing/2014/main" id="{CC508DD2-8869-768D-82DF-DC130D0D3FA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997795" y="543643"/>
            <a:ext cx="5924962" cy="5949232"/>
          </a:xfrm>
        </p:spPr>
      </p:pic>
      <p:sp>
        <p:nvSpPr>
          <p:cNvPr id="8" name="Tekstvak 7">
            <a:extLst>
              <a:ext uri="{FF2B5EF4-FFF2-40B4-BE49-F238E27FC236}">
                <a16:creationId xmlns:a16="http://schemas.microsoft.com/office/drawing/2014/main" id="{09FBE90D-29DB-E756-72F3-E060A9E73D0A}"/>
              </a:ext>
            </a:extLst>
          </p:cNvPr>
          <p:cNvSpPr txBox="1"/>
          <p:nvPr/>
        </p:nvSpPr>
        <p:spPr>
          <a:xfrm>
            <a:off x="6096000" y="2325950"/>
            <a:ext cx="1290221" cy="246221"/>
          </a:xfrm>
          <a:prstGeom prst="rect">
            <a:avLst/>
          </a:prstGeom>
          <a:solidFill>
            <a:schemeClr val="bg1"/>
          </a:solidFill>
        </p:spPr>
        <p:txBody>
          <a:bodyPr wrap="square" rtlCol="0">
            <a:spAutoFit/>
          </a:bodyPr>
          <a:lstStyle/>
          <a:p>
            <a:pPr algn="ctr"/>
            <a:r>
              <a:rPr lang="nl-NL" sz="1000" dirty="0"/>
              <a:t>De Scheepsjongen</a:t>
            </a:r>
          </a:p>
        </p:txBody>
      </p:sp>
      <p:sp>
        <p:nvSpPr>
          <p:cNvPr id="9" name="Tekstvak 8">
            <a:extLst>
              <a:ext uri="{FF2B5EF4-FFF2-40B4-BE49-F238E27FC236}">
                <a16:creationId xmlns:a16="http://schemas.microsoft.com/office/drawing/2014/main" id="{B7D4511C-0F5E-5D95-3C6D-77E3D8AABC5F}"/>
              </a:ext>
            </a:extLst>
          </p:cNvPr>
          <p:cNvSpPr txBox="1"/>
          <p:nvPr/>
        </p:nvSpPr>
        <p:spPr>
          <a:xfrm>
            <a:off x="7551387" y="2325950"/>
            <a:ext cx="1290221" cy="246221"/>
          </a:xfrm>
          <a:prstGeom prst="rect">
            <a:avLst/>
          </a:prstGeom>
          <a:solidFill>
            <a:schemeClr val="bg1"/>
          </a:solidFill>
        </p:spPr>
        <p:txBody>
          <a:bodyPr wrap="square" rtlCol="0">
            <a:spAutoFit/>
          </a:bodyPr>
          <a:lstStyle/>
          <a:p>
            <a:pPr algn="ctr"/>
            <a:r>
              <a:rPr lang="nl-NL" sz="1000" dirty="0"/>
              <a:t>De Kunstenares</a:t>
            </a:r>
          </a:p>
        </p:txBody>
      </p:sp>
      <p:sp>
        <p:nvSpPr>
          <p:cNvPr id="10" name="Tekstvak 9">
            <a:extLst>
              <a:ext uri="{FF2B5EF4-FFF2-40B4-BE49-F238E27FC236}">
                <a16:creationId xmlns:a16="http://schemas.microsoft.com/office/drawing/2014/main" id="{3994BBA8-DA89-CBA1-56C8-6D06F92D94D4}"/>
              </a:ext>
            </a:extLst>
          </p:cNvPr>
          <p:cNvSpPr txBox="1"/>
          <p:nvPr/>
        </p:nvSpPr>
        <p:spPr>
          <a:xfrm>
            <a:off x="9091961" y="2325949"/>
            <a:ext cx="1290221" cy="246221"/>
          </a:xfrm>
          <a:prstGeom prst="rect">
            <a:avLst/>
          </a:prstGeom>
          <a:solidFill>
            <a:schemeClr val="bg1"/>
          </a:solidFill>
        </p:spPr>
        <p:txBody>
          <a:bodyPr wrap="square" rtlCol="0">
            <a:spAutoFit/>
          </a:bodyPr>
          <a:lstStyle/>
          <a:p>
            <a:pPr algn="ctr"/>
            <a:r>
              <a:rPr lang="nl-NL" sz="1000" dirty="0"/>
              <a:t>De Non</a:t>
            </a:r>
          </a:p>
        </p:txBody>
      </p:sp>
      <p:sp>
        <p:nvSpPr>
          <p:cNvPr id="11" name="Tekstvak 10">
            <a:extLst>
              <a:ext uri="{FF2B5EF4-FFF2-40B4-BE49-F238E27FC236}">
                <a16:creationId xmlns:a16="http://schemas.microsoft.com/office/drawing/2014/main" id="{2D742B26-FB9E-058B-4558-E49E4F3C9643}"/>
              </a:ext>
            </a:extLst>
          </p:cNvPr>
          <p:cNvSpPr txBox="1"/>
          <p:nvPr/>
        </p:nvSpPr>
        <p:spPr>
          <a:xfrm>
            <a:off x="10547348" y="2325949"/>
            <a:ext cx="1290221" cy="246221"/>
          </a:xfrm>
          <a:prstGeom prst="rect">
            <a:avLst/>
          </a:prstGeom>
          <a:solidFill>
            <a:schemeClr val="bg1"/>
          </a:solidFill>
        </p:spPr>
        <p:txBody>
          <a:bodyPr wrap="square" rtlCol="0">
            <a:spAutoFit/>
          </a:bodyPr>
          <a:lstStyle/>
          <a:p>
            <a:pPr algn="ctr"/>
            <a:r>
              <a:rPr lang="nl-NL" sz="1000" dirty="0"/>
              <a:t>De Muntmeester</a:t>
            </a:r>
          </a:p>
        </p:txBody>
      </p:sp>
      <p:sp>
        <p:nvSpPr>
          <p:cNvPr id="12" name="Tekstvak 11">
            <a:extLst>
              <a:ext uri="{FF2B5EF4-FFF2-40B4-BE49-F238E27FC236}">
                <a16:creationId xmlns:a16="http://schemas.microsoft.com/office/drawing/2014/main" id="{58B6A4D5-0701-9E54-2AF4-E66DA435BB8C}"/>
              </a:ext>
            </a:extLst>
          </p:cNvPr>
          <p:cNvSpPr txBox="1"/>
          <p:nvPr/>
        </p:nvSpPr>
        <p:spPr>
          <a:xfrm>
            <a:off x="6095999" y="4381601"/>
            <a:ext cx="1290221" cy="246221"/>
          </a:xfrm>
          <a:prstGeom prst="rect">
            <a:avLst/>
          </a:prstGeom>
          <a:solidFill>
            <a:schemeClr val="bg1"/>
          </a:solidFill>
        </p:spPr>
        <p:txBody>
          <a:bodyPr wrap="square" rtlCol="0">
            <a:spAutoFit/>
          </a:bodyPr>
          <a:lstStyle/>
          <a:p>
            <a:pPr algn="ctr"/>
            <a:r>
              <a:rPr lang="nl-NL" sz="1000" dirty="0"/>
              <a:t>De Student</a:t>
            </a:r>
          </a:p>
        </p:txBody>
      </p:sp>
      <p:sp>
        <p:nvSpPr>
          <p:cNvPr id="13" name="Tekstvak 12">
            <a:extLst>
              <a:ext uri="{FF2B5EF4-FFF2-40B4-BE49-F238E27FC236}">
                <a16:creationId xmlns:a16="http://schemas.microsoft.com/office/drawing/2014/main" id="{D10DCDEA-7705-5458-104A-C9C7103A6FD7}"/>
              </a:ext>
            </a:extLst>
          </p:cNvPr>
          <p:cNvSpPr txBox="1"/>
          <p:nvPr/>
        </p:nvSpPr>
        <p:spPr>
          <a:xfrm>
            <a:off x="7551387" y="4381600"/>
            <a:ext cx="1290221" cy="246221"/>
          </a:xfrm>
          <a:prstGeom prst="rect">
            <a:avLst/>
          </a:prstGeom>
          <a:solidFill>
            <a:schemeClr val="bg1"/>
          </a:solidFill>
        </p:spPr>
        <p:txBody>
          <a:bodyPr wrap="square" rtlCol="0">
            <a:spAutoFit/>
          </a:bodyPr>
          <a:lstStyle/>
          <a:p>
            <a:pPr algn="ctr"/>
            <a:r>
              <a:rPr lang="nl-NL" sz="1000" dirty="0"/>
              <a:t>De Soldaat</a:t>
            </a:r>
          </a:p>
        </p:txBody>
      </p:sp>
      <p:sp>
        <p:nvSpPr>
          <p:cNvPr id="14" name="Tekstvak 13">
            <a:extLst>
              <a:ext uri="{FF2B5EF4-FFF2-40B4-BE49-F238E27FC236}">
                <a16:creationId xmlns:a16="http://schemas.microsoft.com/office/drawing/2014/main" id="{4F66666E-7B2F-A5B7-F78E-A38F89CCC5B6}"/>
              </a:ext>
            </a:extLst>
          </p:cNvPr>
          <p:cNvSpPr txBox="1"/>
          <p:nvPr/>
        </p:nvSpPr>
        <p:spPr>
          <a:xfrm>
            <a:off x="9091960" y="4377022"/>
            <a:ext cx="1290221" cy="246221"/>
          </a:xfrm>
          <a:prstGeom prst="rect">
            <a:avLst/>
          </a:prstGeom>
          <a:solidFill>
            <a:schemeClr val="bg1"/>
          </a:solidFill>
        </p:spPr>
        <p:txBody>
          <a:bodyPr wrap="square" rtlCol="0">
            <a:spAutoFit/>
          </a:bodyPr>
          <a:lstStyle/>
          <a:p>
            <a:pPr algn="ctr"/>
            <a:r>
              <a:rPr lang="nl-NL" sz="1000" dirty="0"/>
              <a:t>Het Vissersmeisje</a:t>
            </a:r>
          </a:p>
        </p:txBody>
      </p:sp>
      <p:sp>
        <p:nvSpPr>
          <p:cNvPr id="15" name="Tekstvak 14">
            <a:extLst>
              <a:ext uri="{FF2B5EF4-FFF2-40B4-BE49-F238E27FC236}">
                <a16:creationId xmlns:a16="http://schemas.microsoft.com/office/drawing/2014/main" id="{FF0566C4-A89C-910E-C18D-44A9BEB7F2DB}"/>
              </a:ext>
            </a:extLst>
          </p:cNvPr>
          <p:cNvSpPr txBox="1"/>
          <p:nvPr/>
        </p:nvSpPr>
        <p:spPr>
          <a:xfrm>
            <a:off x="10547348" y="4377022"/>
            <a:ext cx="1290221" cy="246221"/>
          </a:xfrm>
          <a:prstGeom prst="rect">
            <a:avLst/>
          </a:prstGeom>
          <a:solidFill>
            <a:schemeClr val="bg1"/>
          </a:solidFill>
        </p:spPr>
        <p:txBody>
          <a:bodyPr wrap="square" rtlCol="0">
            <a:spAutoFit/>
          </a:bodyPr>
          <a:lstStyle/>
          <a:p>
            <a:pPr algn="ctr"/>
            <a:r>
              <a:rPr lang="nl-NL" sz="1000" dirty="0"/>
              <a:t>Het Weeskind</a:t>
            </a:r>
          </a:p>
        </p:txBody>
      </p:sp>
      <p:sp>
        <p:nvSpPr>
          <p:cNvPr id="16" name="Tekstvak 15">
            <a:extLst>
              <a:ext uri="{FF2B5EF4-FFF2-40B4-BE49-F238E27FC236}">
                <a16:creationId xmlns:a16="http://schemas.microsoft.com/office/drawing/2014/main" id="{E715B939-E1CE-E5FA-3851-AAB47C3D1738}"/>
              </a:ext>
            </a:extLst>
          </p:cNvPr>
          <p:cNvSpPr txBox="1"/>
          <p:nvPr/>
        </p:nvSpPr>
        <p:spPr>
          <a:xfrm>
            <a:off x="6741109" y="6289654"/>
            <a:ext cx="1290221" cy="246221"/>
          </a:xfrm>
          <a:prstGeom prst="rect">
            <a:avLst/>
          </a:prstGeom>
          <a:solidFill>
            <a:schemeClr val="bg1"/>
          </a:solidFill>
        </p:spPr>
        <p:txBody>
          <a:bodyPr wrap="square" rtlCol="0">
            <a:spAutoFit/>
          </a:bodyPr>
          <a:lstStyle/>
          <a:p>
            <a:pPr algn="ctr"/>
            <a:r>
              <a:rPr lang="nl-NL" sz="1000" dirty="0"/>
              <a:t>De Joodse Violist</a:t>
            </a:r>
          </a:p>
        </p:txBody>
      </p:sp>
      <p:sp>
        <p:nvSpPr>
          <p:cNvPr id="17" name="Tekstvak 16">
            <a:extLst>
              <a:ext uri="{FF2B5EF4-FFF2-40B4-BE49-F238E27FC236}">
                <a16:creationId xmlns:a16="http://schemas.microsoft.com/office/drawing/2014/main" id="{0980640D-DC4F-8ADE-0674-584D7BEE51DC}"/>
              </a:ext>
            </a:extLst>
          </p:cNvPr>
          <p:cNvSpPr txBox="1"/>
          <p:nvPr/>
        </p:nvSpPr>
        <p:spPr>
          <a:xfrm>
            <a:off x="8315165" y="6289653"/>
            <a:ext cx="1290221" cy="246221"/>
          </a:xfrm>
          <a:prstGeom prst="rect">
            <a:avLst/>
          </a:prstGeom>
          <a:solidFill>
            <a:schemeClr val="bg1"/>
          </a:solidFill>
        </p:spPr>
        <p:txBody>
          <a:bodyPr wrap="square" rtlCol="0">
            <a:spAutoFit/>
          </a:bodyPr>
          <a:lstStyle/>
          <a:p>
            <a:pPr algn="ctr"/>
            <a:r>
              <a:rPr lang="nl-NL" sz="1000" dirty="0"/>
              <a:t>De Ondernemer</a:t>
            </a:r>
          </a:p>
        </p:txBody>
      </p:sp>
      <p:sp>
        <p:nvSpPr>
          <p:cNvPr id="18" name="Tekstvak 17">
            <a:extLst>
              <a:ext uri="{FF2B5EF4-FFF2-40B4-BE49-F238E27FC236}">
                <a16:creationId xmlns:a16="http://schemas.microsoft.com/office/drawing/2014/main" id="{1905A615-1811-8D4C-22AD-530960B560D4}"/>
              </a:ext>
            </a:extLst>
          </p:cNvPr>
          <p:cNvSpPr txBox="1"/>
          <p:nvPr/>
        </p:nvSpPr>
        <p:spPr>
          <a:xfrm>
            <a:off x="9902237" y="6289653"/>
            <a:ext cx="1290221" cy="246221"/>
          </a:xfrm>
          <a:prstGeom prst="rect">
            <a:avLst/>
          </a:prstGeom>
          <a:solidFill>
            <a:schemeClr val="bg1"/>
          </a:solidFill>
        </p:spPr>
        <p:txBody>
          <a:bodyPr wrap="square" rtlCol="0">
            <a:spAutoFit/>
          </a:bodyPr>
          <a:lstStyle/>
          <a:p>
            <a:pPr algn="ctr"/>
            <a:r>
              <a:rPr lang="nl-NL" sz="1000" dirty="0"/>
              <a:t>De Spion</a:t>
            </a:r>
          </a:p>
        </p:txBody>
      </p:sp>
    </p:spTree>
    <p:extLst>
      <p:ext uri="{BB962C8B-B14F-4D97-AF65-F5344CB8AC3E}">
        <p14:creationId xmlns:p14="http://schemas.microsoft.com/office/powerpoint/2010/main" val="2209102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afgeronde hoeken 1">
            <a:extLst>
              <a:ext uri="{FF2B5EF4-FFF2-40B4-BE49-F238E27FC236}">
                <a16:creationId xmlns:a16="http://schemas.microsoft.com/office/drawing/2014/main" id="{3C562D13-314F-18B4-76AF-94E7990D7919}"/>
              </a:ext>
            </a:extLst>
          </p:cNvPr>
          <p:cNvSpPr/>
          <p:nvPr/>
        </p:nvSpPr>
        <p:spPr>
          <a:xfrm>
            <a:off x="966462" y="1520301"/>
            <a:ext cx="10259076" cy="381739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5" name="Titel 4">
            <a:extLst>
              <a:ext uri="{FF2B5EF4-FFF2-40B4-BE49-F238E27FC236}">
                <a16:creationId xmlns:a16="http://schemas.microsoft.com/office/drawing/2014/main" id="{EE7BC0D3-0F60-D986-DE29-D6BB6D2F6F4C}"/>
              </a:ext>
            </a:extLst>
          </p:cNvPr>
          <p:cNvSpPr>
            <a:spLocks noGrp="1"/>
          </p:cNvSpPr>
          <p:nvPr>
            <p:ph type="title"/>
          </p:nvPr>
        </p:nvSpPr>
        <p:spPr/>
        <p:txBody>
          <a:bodyPr/>
          <a:lstStyle/>
          <a:p>
            <a:pPr algn="ctr"/>
            <a:r>
              <a:rPr lang="nl-NL" dirty="0">
                <a:latin typeface="Arial Rounded MT Bold" panose="020F0704030504030204" pitchFamily="34" charset="0"/>
              </a:rPr>
              <a:t>Tips voor tijdens het bezoek</a:t>
            </a:r>
          </a:p>
        </p:txBody>
      </p:sp>
      <p:sp>
        <p:nvSpPr>
          <p:cNvPr id="6" name="Tijdelijke aanduiding voor inhoud 5">
            <a:extLst>
              <a:ext uri="{FF2B5EF4-FFF2-40B4-BE49-F238E27FC236}">
                <a16:creationId xmlns:a16="http://schemas.microsoft.com/office/drawing/2014/main" id="{2FD8C90E-D91E-D970-CBC9-B5E85AE036D4}"/>
              </a:ext>
            </a:extLst>
          </p:cNvPr>
          <p:cNvSpPr>
            <a:spLocks noGrp="1"/>
          </p:cNvSpPr>
          <p:nvPr>
            <p:ph idx="1"/>
          </p:nvPr>
        </p:nvSpPr>
        <p:spPr>
          <a:xfrm>
            <a:off x="1266547" y="1774578"/>
            <a:ext cx="9658905" cy="3427737"/>
          </a:xfrm>
        </p:spPr>
        <p:txBody>
          <a:bodyPr/>
          <a:lstStyle/>
          <a:p>
            <a:r>
              <a:rPr lang="nl-NL" dirty="0"/>
              <a:t>Het kan zijn dat je niet alle antwoorden op je vragen te vinden zijn in het museum. Kijk dan naar wat er wel wordt verteld of getoond over deze pensiongast;</a:t>
            </a:r>
          </a:p>
          <a:p>
            <a:r>
              <a:rPr lang="nl-NL" dirty="0"/>
              <a:t>Een gast kan een onderdeel van een groter geheel zijn. Bijvoorbeeld, jullie zijn een leerling op een school. De school heeft ook een geschiedenis. En eventueel met de informatie over de plek kun je het verhaal over je pensiongast aanvullen;</a:t>
            </a:r>
          </a:p>
          <a:p>
            <a:r>
              <a:rPr lang="nl-NL" dirty="0"/>
              <a:t>Kom je er niet uit? Vraag het de museumdocent!</a:t>
            </a:r>
          </a:p>
        </p:txBody>
      </p:sp>
    </p:spTree>
    <p:extLst>
      <p:ext uri="{BB962C8B-B14F-4D97-AF65-F5344CB8AC3E}">
        <p14:creationId xmlns:p14="http://schemas.microsoft.com/office/powerpoint/2010/main" val="1841437367"/>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0293F68E20A844E9BA786732DBCFF12" ma:contentTypeVersion="16" ma:contentTypeDescription="Een nieuw document maken." ma:contentTypeScope="" ma:versionID="03e967e0df8b502ac2225b279763e4ba">
  <xsd:schema xmlns:xsd="http://www.w3.org/2001/XMLSchema" xmlns:xs="http://www.w3.org/2001/XMLSchema" xmlns:p="http://schemas.microsoft.com/office/2006/metadata/properties" xmlns:ns2="195e2726-24b7-4bd9-8d1d-a08e5467eef7" xmlns:ns3="4f7008c6-b8e8-46e2-b5d3-603503cf2897" targetNamespace="http://schemas.microsoft.com/office/2006/metadata/properties" ma:root="true" ma:fieldsID="6a068acf72300f861550ce8e7c17d5ab" ns2:_="" ns3:_="">
    <xsd:import namespace="195e2726-24b7-4bd9-8d1d-a08e5467eef7"/>
    <xsd:import namespace="4f7008c6-b8e8-46e2-b5d3-603503cf289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5e2726-24b7-4bd9-8d1d-a08e5467ee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1780fb1b-927d-4e1f-853b-b74fd80ff06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f7008c6-b8e8-46e2-b5d3-603503cf2897" elementFormDefault="qualified">
    <xsd:import namespace="http://schemas.microsoft.com/office/2006/documentManagement/types"/>
    <xsd:import namespace="http://schemas.microsoft.com/office/infopath/2007/PartnerControls"/>
    <xsd:element name="SharedWithUsers" ma:index="17"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80470e79-2020-45da-b165-061fabdda630}" ma:internalName="TaxCatchAll" ma:showField="CatchAllData" ma:web="4f7008c6-b8e8-46e2-b5d3-603503cf28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f7008c6-b8e8-46e2-b5d3-603503cf2897" xsi:nil="true"/>
    <lcf76f155ced4ddcb4097134ff3c332f xmlns="195e2726-24b7-4bd9-8d1d-a08e5467eef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6AEC442-FD89-44E4-9364-D637F422A879}">
  <ds:schemaRefs>
    <ds:schemaRef ds:uri="http://schemas.microsoft.com/sharepoint/v3/contenttype/forms"/>
  </ds:schemaRefs>
</ds:datastoreItem>
</file>

<file path=customXml/itemProps2.xml><?xml version="1.0" encoding="utf-8"?>
<ds:datastoreItem xmlns:ds="http://schemas.openxmlformats.org/officeDocument/2006/customXml" ds:itemID="{4C757910-E783-4D7E-8D24-FAADA6D1B90A}"/>
</file>

<file path=customXml/itemProps3.xml><?xml version="1.0" encoding="utf-8"?>
<ds:datastoreItem xmlns:ds="http://schemas.openxmlformats.org/officeDocument/2006/customXml" ds:itemID="{AFC956E6-3079-4644-8EBF-EEE4B4BDBB53}"/>
</file>

<file path=docProps/app.xml><?xml version="1.0" encoding="utf-8"?>
<Properties xmlns="http://schemas.openxmlformats.org/officeDocument/2006/extended-properties" xmlns:vt="http://schemas.openxmlformats.org/officeDocument/2006/docPropsVTypes">
  <TotalTime>318</TotalTime>
  <Words>478</Words>
  <Application>Microsoft Office PowerPoint</Application>
  <PresentationFormat>Breedbeeld</PresentationFormat>
  <Paragraphs>46</Paragraphs>
  <Slides>7</Slides>
  <Notes>0</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7</vt:i4>
      </vt:variant>
    </vt:vector>
  </HeadingPairs>
  <TitlesOfParts>
    <vt:vector size="13" baseType="lpstr">
      <vt:lpstr>Arial</vt:lpstr>
      <vt:lpstr>Arial Rounded MT Bold</vt:lpstr>
      <vt:lpstr>Calibri</vt:lpstr>
      <vt:lpstr>Calibri Light</vt:lpstr>
      <vt:lpstr>Handschrift Dikke Stift</vt:lpstr>
      <vt:lpstr>Kantoorthema</vt:lpstr>
      <vt:lpstr>‘Welkom in  pension Harderwijk’</vt:lpstr>
      <vt:lpstr>Stadsmuseum Harderwijk</vt:lpstr>
      <vt:lpstr>Pension Harderwijk</vt:lpstr>
      <vt:lpstr>Regels in het museum</vt:lpstr>
      <vt:lpstr>Razende Reporters</vt:lpstr>
      <vt:lpstr>Pensiongasten</vt:lpstr>
      <vt:lpstr>Tips voor tijdens het bezoek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‘Welkom in pension Harderwijk’</dc:title>
  <dc:creator>Gemaakt door Kim</dc:creator>
  <cp:lastModifiedBy>Lisette Stolwijk | Cultuurkust</cp:lastModifiedBy>
  <cp:revision>10</cp:revision>
  <dcterms:created xsi:type="dcterms:W3CDTF">2023-06-01T07:52:21Z</dcterms:created>
  <dcterms:modified xsi:type="dcterms:W3CDTF">2023-07-18T12:08:30Z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0x010100E0293F68E20A844E9BA786732DBCFF12</vt:lpwstr>
  </property>
  <property fmtid="{D5CDD505-2E9C-101B-9397-08002B2CF9AE}" pid="3" name="MediaServiceImageTags">
    <vt:lpwstr/>
  </property>
</Properties>
</file>